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כותרת 1"/>
          <p:cNvSpPr>
            <a:spLocks noGrp="1"/>
          </p:cNvSpPr>
          <p:nvPr>
            <p:ph type="ctrTitle"/>
          </p:nvPr>
        </p:nvSpPr>
        <p:spPr>
          <a:xfrm>
            <a:off x="685800" y="2130425"/>
            <a:ext cx="7772400" cy="1470025"/>
          </a:xfrm>
        </p:spPr>
        <p:txBody>
          <a:bodyPr/>
          <a:lstStyle/>
          <a:p>
            <a:r>
              <a:rPr lang="he-IL" smtClean="0"/>
              <a:t>לחץ כדי לערוך סגנון כותרת של תבנית בסיס</a:t>
            </a:r>
            <a:endParaRPr lang="he-IL"/>
          </a:p>
        </p:txBody>
      </p:sp>
      <p:sp>
        <p:nvSpPr>
          <p:cNvPr id="3" name="כותרת משנה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e-IL" smtClean="0"/>
              <a:t>לחץ כדי לערוך סגנון כותרת משנה של תבנית בסיס</a:t>
            </a:r>
            <a:endParaRPr lang="he-IL"/>
          </a:p>
        </p:txBody>
      </p:sp>
      <p:sp>
        <p:nvSpPr>
          <p:cNvPr id="4" name="מציין מיקום של תאריך 3"/>
          <p:cNvSpPr>
            <a:spLocks noGrp="1"/>
          </p:cNvSpPr>
          <p:nvPr>
            <p:ph type="dt" sz="half" idx="10"/>
          </p:nvPr>
        </p:nvSpPr>
        <p:spPr/>
        <p:txBody>
          <a:bodyPr/>
          <a:lstStyle/>
          <a:p>
            <a:fld id="{76A85885-639E-48D1-A171-B68048242490}" type="datetimeFigureOut">
              <a:rPr lang="he-IL" smtClean="0"/>
              <a:t>כ"ד/ניסן/תשע"ה</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DB31A78B-58CF-41E9-95D3-D88E0713E0BF}" type="slidenum">
              <a:rPr lang="he-IL" smtClean="0"/>
              <a:t>‹#›</a:t>
            </a:fld>
            <a:endParaRPr lang="he-IL"/>
          </a:p>
        </p:txBody>
      </p:sp>
    </p:spTree>
    <p:extLst>
      <p:ext uri="{BB962C8B-B14F-4D97-AF65-F5344CB8AC3E}">
        <p14:creationId xmlns:p14="http://schemas.microsoft.com/office/powerpoint/2010/main" val="16390017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76A85885-639E-48D1-A171-B68048242490}" type="datetimeFigureOut">
              <a:rPr lang="he-IL" smtClean="0"/>
              <a:t>כ"ד/ניסן/תשע"ה</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DB31A78B-58CF-41E9-95D3-D88E0713E0BF}" type="slidenum">
              <a:rPr lang="he-IL" smtClean="0"/>
              <a:t>‹#›</a:t>
            </a:fld>
            <a:endParaRPr lang="he-IL"/>
          </a:p>
        </p:txBody>
      </p:sp>
    </p:spTree>
    <p:extLst>
      <p:ext uri="{BB962C8B-B14F-4D97-AF65-F5344CB8AC3E}">
        <p14:creationId xmlns:p14="http://schemas.microsoft.com/office/powerpoint/2010/main" val="5652876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6629400" y="274638"/>
            <a:ext cx="2057400" cy="5851525"/>
          </a:xfrm>
        </p:spPr>
        <p:txBody>
          <a:bodyPr vert="eaVert"/>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a:xfrm>
            <a:off x="457200" y="274638"/>
            <a:ext cx="6019800" cy="5851525"/>
          </a:xfrm>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76A85885-639E-48D1-A171-B68048242490}" type="datetimeFigureOut">
              <a:rPr lang="he-IL" smtClean="0"/>
              <a:t>כ"ד/ניסן/תשע"ה</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DB31A78B-58CF-41E9-95D3-D88E0713E0BF}" type="slidenum">
              <a:rPr lang="he-IL" smtClean="0"/>
              <a:t>‹#›</a:t>
            </a:fld>
            <a:endParaRPr lang="he-IL"/>
          </a:p>
        </p:txBody>
      </p:sp>
    </p:spTree>
    <p:extLst>
      <p:ext uri="{BB962C8B-B14F-4D97-AF65-F5344CB8AC3E}">
        <p14:creationId xmlns:p14="http://schemas.microsoft.com/office/powerpoint/2010/main" val="24215163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76A85885-639E-48D1-A171-B68048242490}" type="datetimeFigureOut">
              <a:rPr lang="he-IL" smtClean="0"/>
              <a:t>כ"ד/ניסן/תשע"ה</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DB31A78B-58CF-41E9-95D3-D88E0713E0BF}" type="slidenum">
              <a:rPr lang="he-IL" smtClean="0"/>
              <a:t>‹#›</a:t>
            </a:fld>
            <a:endParaRPr lang="he-IL"/>
          </a:p>
        </p:txBody>
      </p:sp>
    </p:spTree>
    <p:extLst>
      <p:ext uri="{BB962C8B-B14F-4D97-AF65-F5344CB8AC3E}">
        <p14:creationId xmlns:p14="http://schemas.microsoft.com/office/powerpoint/2010/main" val="1908721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p:cNvSpPr>
            <a:spLocks noGrp="1"/>
          </p:cNvSpPr>
          <p:nvPr>
            <p:ph type="title"/>
          </p:nvPr>
        </p:nvSpPr>
        <p:spPr>
          <a:xfrm>
            <a:off x="722313" y="4406900"/>
            <a:ext cx="7772400" cy="1362075"/>
          </a:xfrm>
        </p:spPr>
        <p:txBody>
          <a:bodyPr anchor="t"/>
          <a:lstStyle>
            <a:lvl1pPr algn="r">
              <a:defRPr sz="4000" b="1" cap="all"/>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smtClean="0"/>
              <a:t>לחץ כדי לערוך סגנונות טקסט של תבנית בסיס</a:t>
            </a:r>
          </a:p>
        </p:txBody>
      </p:sp>
      <p:sp>
        <p:nvSpPr>
          <p:cNvPr id="4" name="מציין מיקום של תאריך 3"/>
          <p:cNvSpPr>
            <a:spLocks noGrp="1"/>
          </p:cNvSpPr>
          <p:nvPr>
            <p:ph type="dt" sz="half" idx="10"/>
          </p:nvPr>
        </p:nvSpPr>
        <p:spPr/>
        <p:txBody>
          <a:bodyPr/>
          <a:lstStyle/>
          <a:p>
            <a:fld id="{76A85885-639E-48D1-A171-B68048242490}" type="datetimeFigureOut">
              <a:rPr lang="he-IL" smtClean="0"/>
              <a:t>כ"ד/ניסן/תשע"ה</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DB31A78B-58CF-41E9-95D3-D88E0713E0BF}" type="slidenum">
              <a:rPr lang="he-IL" smtClean="0"/>
              <a:t>‹#›</a:t>
            </a:fld>
            <a:endParaRPr lang="he-IL"/>
          </a:p>
        </p:txBody>
      </p:sp>
    </p:spTree>
    <p:extLst>
      <p:ext uri="{BB962C8B-B14F-4D97-AF65-F5344CB8AC3E}">
        <p14:creationId xmlns:p14="http://schemas.microsoft.com/office/powerpoint/2010/main" val="36630846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תוכן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של תאריך 4"/>
          <p:cNvSpPr>
            <a:spLocks noGrp="1"/>
          </p:cNvSpPr>
          <p:nvPr>
            <p:ph type="dt" sz="half" idx="10"/>
          </p:nvPr>
        </p:nvSpPr>
        <p:spPr/>
        <p:txBody>
          <a:bodyPr/>
          <a:lstStyle/>
          <a:p>
            <a:fld id="{76A85885-639E-48D1-A171-B68048242490}" type="datetimeFigureOut">
              <a:rPr lang="he-IL" smtClean="0"/>
              <a:t>כ"ד/ניסן/תשע"ה</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DB31A78B-58CF-41E9-95D3-D88E0713E0BF}" type="slidenum">
              <a:rPr lang="he-IL" smtClean="0"/>
              <a:t>‹#›</a:t>
            </a:fld>
            <a:endParaRPr lang="he-IL"/>
          </a:p>
        </p:txBody>
      </p:sp>
    </p:spTree>
    <p:extLst>
      <p:ext uri="{BB962C8B-B14F-4D97-AF65-F5344CB8AC3E}">
        <p14:creationId xmlns:p14="http://schemas.microsoft.com/office/powerpoint/2010/main" val="21132145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lvl1pPr>
              <a:defRPr/>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4" name="מציין מיקום תוכן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טקסט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6" name="מציין מיקום תוכן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7" name="מציין מיקום של תאריך 6"/>
          <p:cNvSpPr>
            <a:spLocks noGrp="1"/>
          </p:cNvSpPr>
          <p:nvPr>
            <p:ph type="dt" sz="half" idx="10"/>
          </p:nvPr>
        </p:nvSpPr>
        <p:spPr/>
        <p:txBody>
          <a:bodyPr/>
          <a:lstStyle/>
          <a:p>
            <a:fld id="{76A85885-639E-48D1-A171-B68048242490}" type="datetimeFigureOut">
              <a:rPr lang="he-IL" smtClean="0"/>
              <a:t>כ"ד/ניסן/תשע"ה</a:t>
            </a:fld>
            <a:endParaRPr lang="he-IL"/>
          </a:p>
        </p:txBody>
      </p:sp>
      <p:sp>
        <p:nvSpPr>
          <p:cNvPr id="8" name="מציין מיקום של כותרת תחתונה 7"/>
          <p:cNvSpPr>
            <a:spLocks noGrp="1"/>
          </p:cNvSpPr>
          <p:nvPr>
            <p:ph type="ftr" sz="quarter" idx="11"/>
          </p:nvPr>
        </p:nvSpPr>
        <p:spPr/>
        <p:txBody>
          <a:bodyPr/>
          <a:lstStyle/>
          <a:p>
            <a:endParaRPr lang="he-IL"/>
          </a:p>
        </p:txBody>
      </p:sp>
      <p:sp>
        <p:nvSpPr>
          <p:cNvPr id="9" name="מציין מיקום של מספר שקופית 8"/>
          <p:cNvSpPr>
            <a:spLocks noGrp="1"/>
          </p:cNvSpPr>
          <p:nvPr>
            <p:ph type="sldNum" sz="quarter" idx="12"/>
          </p:nvPr>
        </p:nvSpPr>
        <p:spPr/>
        <p:txBody>
          <a:bodyPr/>
          <a:lstStyle/>
          <a:p>
            <a:fld id="{DB31A78B-58CF-41E9-95D3-D88E0713E0BF}" type="slidenum">
              <a:rPr lang="he-IL" smtClean="0"/>
              <a:t>‹#›</a:t>
            </a:fld>
            <a:endParaRPr lang="he-IL"/>
          </a:p>
        </p:txBody>
      </p:sp>
    </p:spTree>
    <p:extLst>
      <p:ext uri="{BB962C8B-B14F-4D97-AF65-F5344CB8AC3E}">
        <p14:creationId xmlns:p14="http://schemas.microsoft.com/office/powerpoint/2010/main" val="4714455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תאריך 2"/>
          <p:cNvSpPr>
            <a:spLocks noGrp="1"/>
          </p:cNvSpPr>
          <p:nvPr>
            <p:ph type="dt" sz="half" idx="10"/>
          </p:nvPr>
        </p:nvSpPr>
        <p:spPr/>
        <p:txBody>
          <a:bodyPr/>
          <a:lstStyle/>
          <a:p>
            <a:fld id="{76A85885-639E-48D1-A171-B68048242490}" type="datetimeFigureOut">
              <a:rPr lang="he-IL" smtClean="0"/>
              <a:t>כ"ד/ניסן/תשע"ה</a:t>
            </a:fld>
            <a:endParaRPr lang="he-IL"/>
          </a:p>
        </p:txBody>
      </p:sp>
      <p:sp>
        <p:nvSpPr>
          <p:cNvPr id="4" name="מציין מיקום של כותרת תחתונה 3"/>
          <p:cNvSpPr>
            <a:spLocks noGrp="1"/>
          </p:cNvSpPr>
          <p:nvPr>
            <p:ph type="ftr" sz="quarter" idx="11"/>
          </p:nvPr>
        </p:nvSpPr>
        <p:spPr/>
        <p:txBody>
          <a:bodyPr/>
          <a:lstStyle/>
          <a:p>
            <a:endParaRPr lang="he-IL"/>
          </a:p>
        </p:txBody>
      </p:sp>
      <p:sp>
        <p:nvSpPr>
          <p:cNvPr id="5" name="מציין מיקום של מספר שקופית 4"/>
          <p:cNvSpPr>
            <a:spLocks noGrp="1"/>
          </p:cNvSpPr>
          <p:nvPr>
            <p:ph type="sldNum" sz="quarter" idx="12"/>
          </p:nvPr>
        </p:nvSpPr>
        <p:spPr/>
        <p:txBody>
          <a:bodyPr/>
          <a:lstStyle/>
          <a:p>
            <a:fld id="{DB31A78B-58CF-41E9-95D3-D88E0713E0BF}" type="slidenum">
              <a:rPr lang="he-IL" smtClean="0"/>
              <a:t>‹#›</a:t>
            </a:fld>
            <a:endParaRPr lang="he-IL"/>
          </a:p>
        </p:txBody>
      </p:sp>
    </p:spTree>
    <p:extLst>
      <p:ext uri="{BB962C8B-B14F-4D97-AF65-F5344CB8AC3E}">
        <p14:creationId xmlns:p14="http://schemas.microsoft.com/office/powerpoint/2010/main" val="6169595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מציין מיקום של תאריך 1"/>
          <p:cNvSpPr>
            <a:spLocks noGrp="1"/>
          </p:cNvSpPr>
          <p:nvPr>
            <p:ph type="dt" sz="half" idx="10"/>
          </p:nvPr>
        </p:nvSpPr>
        <p:spPr/>
        <p:txBody>
          <a:bodyPr/>
          <a:lstStyle/>
          <a:p>
            <a:fld id="{76A85885-639E-48D1-A171-B68048242490}" type="datetimeFigureOut">
              <a:rPr lang="he-IL" smtClean="0"/>
              <a:t>כ"ד/ניסן/תשע"ה</a:t>
            </a:fld>
            <a:endParaRPr lang="he-IL"/>
          </a:p>
        </p:txBody>
      </p:sp>
      <p:sp>
        <p:nvSpPr>
          <p:cNvPr id="3" name="מציין מיקום של כותרת תחתונה 2"/>
          <p:cNvSpPr>
            <a:spLocks noGrp="1"/>
          </p:cNvSpPr>
          <p:nvPr>
            <p:ph type="ftr" sz="quarter" idx="11"/>
          </p:nvPr>
        </p:nvSpPr>
        <p:spPr/>
        <p:txBody>
          <a:bodyPr/>
          <a:lstStyle/>
          <a:p>
            <a:endParaRPr lang="he-IL"/>
          </a:p>
        </p:txBody>
      </p:sp>
      <p:sp>
        <p:nvSpPr>
          <p:cNvPr id="4" name="מציין מיקום של מספר שקופית 3"/>
          <p:cNvSpPr>
            <a:spLocks noGrp="1"/>
          </p:cNvSpPr>
          <p:nvPr>
            <p:ph type="sldNum" sz="quarter" idx="12"/>
          </p:nvPr>
        </p:nvSpPr>
        <p:spPr/>
        <p:txBody>
          <a:bodyPr/>
          <a:lstStyle/>
          <a:p>
            <a:fld id="{DB31A78B-58CF-41E9-95D3-D88E0713E0BF}" type="slidenum">
              <a:rPr lang="he-IL" smtClean="0"/>
              <a:t>‹#›</a:t>
            </a:fld>
            <a:endParaRPr lang="he-IL"/>
          </a:p>
        </p:txBody>
      </p:sp>
    </p:spTree>
    <p:extLst>
      <p:ext uri="{BB962C8B-B14F-4D97-AF65-F5344CB8AC3E}">
        <p14:creationId xmlns:p14="http://schemas.microsoft.com/office/powerpoint/2010/main" val="612229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73050"/>
            <a:ext cx="3008313" cy="1162050"/>
          </a:xfrm>
        </p:spPr>
        <p:txBody>
          <a:bodyPr anchor="b"/>
          <a:lstStyle>
            <a:lvl1pPr algn="r">
              <a:defRPr sz="2000" b="1"/>
            </a:lvl1p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טקסט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5" name="מציין מיקום של תאריך 4"/>
          <p:cNvSpPr>
            <a:spLocks noGrp="1"/>
          </p:cNvSpPr>
          <p:nvPr>
            <p:ph type="dt" sz="half" idx="10"/>
          </p:nvPr>
        </p:nvSpPr>
        <p:spPr/>
        <p:txBody>
          <a:bodyPr/>
          <a:lstStyle/>
          <a:p>
            <a:fld id="{76A85885-639E-48D1-A171-B68048242490}" type="datetimeFigureOut">
              <a:rPr lang="he-IL" smtClean="0"/>
              <a:t>כ"ד/ניסן/תשע"ה</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DB31A78B-58CF-41E9-95D3-D88E0713E0BF}" type="slidenum">
              <a:rPr lang="he-IL" smtClean="0"/>
              <a:t>‹#›</a:t>
            </a:fld>
            <a:endParaRPr lang="he-IL"/>
          </a:p>
        </p:txBody>
      </p:sp>
    </p:spTree>
    <p:extLst>
      <p:ext uri="{BB962C8B-B14F-4D97-AF65-F5344CB8AC3E}">
        <p14:creationId xmlns:p14="http://schemas.microsoft.com/office/powerpoint/2010/main" val="2516828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1792288" y="4800600"/>
            <a:ext cx="5486400" cy="566738"/>
          </a:xfrm>
        </p:spPr>
        <p:txBody>
          <a:bodyPr anchor="b"/>
          <a:lstStyle>
            <a:lvl1pPr algn="r">
              <a:defRPr sz="2000" b="1"/>
            </a:lvl1pPr>
          </a:lstStyle>
          <a:p>
            <a:r>
              <a:rPr lang="he-IL" smtClean="0"/>
              <a:t>לחץ כדי לערוך סגנון כותרת של תבנית בסיס</a:t>
            </a:r>
            <a:endParaRPr lang="he-IL"/>
          </a:p>
        </p:txBody>
      </p:sp>
      <p:sp>
        <p:nvSpPr>
          <p:cNvPr id="3" name="מציין מיקום של תמונה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e-IL"/>
          </a:p>
        </p:txBody>
      </p:sp>
      <p:sp>
        <p:nvSpPr>
          <p:cNvPr id="4" name="מציין מיקום טקסט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5" name="מציין מיקום של תאריך 4"/>
          <p:cNvSpPr>
            <a:spLocks noGrp="1"/>
          </p:cNvSpPr>
          <p:nvPr>
            <p:ph type="dt" sz="half" idx="10"/>
          </p:nvPr>
        </p:nvSpPr>
        <p:spPr/>
        <p:txBody>
          <a:bodyPr/>
          <a:lstStyle/>
          <a:p>
            <a:fld id="{76A85885-639E-48D1-A171-B68048242490}" type="datetimeFigureOut">
              <a:rPr lang="he-IL" smtClean="0"/>
              <a:t>כ"ד/ניסן/תשע"ה</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DB31A78B-58CF-41E9-95D3-D88E0713E0BF}" type="slidenum">
              <a:rPr lang="he-IL" smtClean="0"/>
              <a:t>‹#›</a:t>
            </a:fld>
            <a:endParaRPr lang="he-IL"/>
          </a:p>
        </p:txBody>
      </p:sp>
    </p:spTree>
    <p:extLst>
      <p:ext uri="{BB962C8B-B14F-4D97-AF65-F5344CB8AC3E}">
        <p14:creationId xmlns:p14="http://schemas.microsoft.com/office/powerpoint/2010/main" val="8217130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76A85885-639E-48D1-A171-B68048242490}" type="datetimeFigureOut">
              <a:rPr lang="he-IL" smtClean="0"/>
              <a:t>כ"ד/ניסן/תשע"ה</a:t>
            </a:fld>
            <a:endParaRPr lang="he-IL"/>
          </a:p>
        </p:txBody>
      </p:sp>
      <p:sp>
        <p:nvSpPr>
          <p:cNvPr id="5" name="מציין מיקום של כותרת תחתונה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he-IL"/>
          </a:p>
        </p:txBody>
      </p:sp>
      <p:sp>
        <p:nvSpPr>
          <p:cNvPr id="6" name="מציין מיקום של מספר שקופית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B31A78B-58CF-41E9-95D3-D88E0713E0BF}" type="slidenum">
              <a:rPr lang="he-IL" smtClean="0"/>
              <a:t>‹#›</a:t>
            </a:fld>
            <a:endParaRPr lang="he-IL"/>
          </a:p>
        </p:txBody>
      </p:sp>
    </p:spTree>
    <p:extLst>
      <p:ext uri="{BB962C8B-B14F-4D97-AF65-F5344CB8AC3E}">
        <p14:creationId xmlns:p14="http://schemas.microsoft.com/office/powerpoint/2010/main" val="373147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כותרת משנה 2"/>
          <p:cNvSpPr>
            <a:spLocks noGrp="1"/>
          </p:cNvSpPr>
          <p:nvPr>
            <p:ph type="subTitle" idx="1"/>
          </p:nvPr>
        </p:nvSpPr>
        <p:spPr>
          <a:xfrm>
            <a:off x="1371600" y="620688"/>
            <a:ext cx="6944816" cy="5018112"/>
          </a:xfrm>
        </p:spPr>
        <p:txBody>
          <a:bodyPr>
            <a:normAutofit fontScale="32500" lnSpcReduction="20000"/>
          </a:bodyPr>
          <a:lstStyle/>
          <a:p>
            <a:pPr>
              <a:lnSpc>
                <a:spcPct val="170000"/>
              </a:lnSpc>
            </a:pPr>
            <a:r>
              <a:rPr lang="he-IL" sz="4900" b="1" dirty="0" smtClean="0">
                <a:solidFill>
                  <a:schemeClr val="tx1"/>
                </a:solidFill>
              </a:rPr>
              <a:t>"ליצור בכדי להכיר" – יוצרים שכנות טובה קבוצת </a:t>
            </a:r>
            <a:r>
              <a:rPr lang="he-IL" sz="4900" b="1" dirty="0" smtClean="0">
                <a:solidFill>
                  <a:schemeClr val="tx1"/>
                </a:solidFill>
              </a:rPr>
              <a:t>ירוחם- קצר אסר (</a:t>
            </a:r>
            <a:r>
              <a:rPr lang="he-IL" sz="4900" b="1" dirty="0" err="1" smtClean="0">
                <a:solidFill>
                  <a:schemeClr val="tx1"/>
                </a:solidFill>
              </a:rPr>
              <a:t>אלהוואשלה</a:t>
            </a:r>
            <a:r>
              <a:rPr lang="he-IL" sz="4900" b="1" dirty="0" smtClean="0">
                <a:solidFill>
                  <a:schemeClr val="tx1"/>
                </a:solidFill>
              </a:rPr>
              <a:t>)</a:t>
            </a:r>
          </a:p>
          <a:p>
            <a:pPr>
              <a:lnSpc>
                <a:spcPct val="170000"/>
              </a:lnSpc>
            </a:pPr>
            <a:endParaRPr lang="he-IL" sz="2800" dirty="0">
              <a:solidFill>
                <a:schemeClr val="tx1"/>
              </a:solidFill>
            </a:endParaRPr>
          </a:p>
          <a:p>
            <a:pPr algn="just">
              <a:lnSpc>
                <a:spcPct val="170000"/>
              </a:lnSpc>
            </a:pPr>
            <a:r>
              <a:rPr lang="he-IL" sz="2800" dirty="0" smtClean="0">
                <a:solidFill>
                  <a:schemeClr val="tx1"/>
                </a:solidFill>
              </a:rPr>
              <a:t>הקבוצה הכילה 10 תלמידות </a:t>
            </a:r>
            <a:r>
              <a:rPr lang="he-IL" sz="2800" dirty="0" err="1" smtClean="0">
                <a:solidFill>
                  <a:schemeClr val="tx1"/>
                </a:solidFill>
              </a:rPr>
              <a:t>ממדרשיית</a:t>
            </a:r>
            <a:r>
              <a:rPr lang="he-IL" sz="2800" dirty="0" smtClean="0">
                <a:solidFill>
                  <a:schemeClr val="tx1"/>
                </a:solidFill>
              </a:rPr>
              <a:t> </a:t>
            </a:r>
            <a:r>
              <a:rPr lang="he-IL" sz="2800" dirty="0" err="1" smtClean="0">
                <a:solidFill>
                  <a:schemeClr val="tx1"/>
                </a:solidFill>
              </a:rPr>
              <a:t>אמי"ת</a:t>
            </a:r>
            <a:r>
              <a:rPr lang="he-IL" sz="2800" dirty="0" smtClean="0">
                <a:solidFill>
                  <a:schemeClr val="tx1"/>
                </a:solidFill>
              </a:rPr>
              <a:t> קמ"ה בירוחם (תיכון דתי לבנות) ו10 תלמידות מתיכון אורט </a:t>
            </a:r>
            <a:r>
              <a:rPr lang="he-IL" sz="2800" dirty="0" err="1" smtClean="0">
                <a:solidFill>
                  <a:schemeClr val="tx1"/>
                </a:solidFill>
              </a:rPr>
              <a:t>אלהוואשלה</a:t>
            </a:r>
            <a:r>
              <a:rPr lang="he-IL" sz="2800" dirty="0" smtClean="0">
                <a:solidFill>
                  <a:schemeClr val="tx1"/>
                </a:solidFill>
              </a:rPr>
              <a:t>.</a:t>
            </a:r>
          </a:p>
          <a:p>
            <a:pPr algn="just">
              <a:lnSpc>
                <a:spcPct val="170000"/>
              </a:lnSpc>
            </a:pPr>
            <a:r>
              <a:rPr lang="he-IL" sz="2800" dirty="0" smtClean="0">
                <a:solidFill>
                  <a:schemeClr val="tx1"/>
                </a:solidFill>
              </a:rPr>
              <a:t>המפגשים התקיימו אחת לשבוע בימי שלישי בירוחם ובקצר אסר </a:t>
            </a:r>
            <a:r>
              <a:rPr lang="he-IL" sz="2800" dirty="0" err="1" smtClean="0">
                <a:solidFill>
                  <a:schemeClr val="tx1"/>
                </a:solidFill>
              </a:rPr>
              <a:t>לסרוגין</a:t>
            </a:r>
            <a:r>
              <a:rPr lang="he-IL" sz="2800" dirty="0" smtClean="0">
                <a:solidFill>
                  <a:schemeClr val="tx1"/>
                </a:solidFill>
              </a:rPr>
              <a:t>. </a:t>
            </a:r>
          </a:p>
          <a:p>
            <a:pPr algn="just">
              <a:lnSpc>
                <a:spcPct val="170000"/>
              </a:lnSpc>
            </a:pPr>
            <a:r>
              <a:rPr lang="he-IL" sz="2800" dirty="0" smtClean="0">
                <a:solidFill>
                  <a:schemeClr val="tx1"/>
                </a:solidFill>
              </a:rPr>
              <a:t>המנחות: אליה </a:t>
            </a:r>
            <a:r>
              <a:rPr lang="he-IL" sz="2800" dirty="0" err="1" smtClean="0">
                <a:solidFill>
                  <a:schemeClr val="tx1"/>
                </a:solidFill>
              </a:rPr>
              <a:t>גופס</a:t>
            </a:r>
            <a:r>
              <a:rPr lang="he-IL" sz="2800" dirty="0" smtClean="0">
                <a:solidFill>
                  <a:schemeClr val="tx1"/>
                </a:solidFill>
              </a:rPr>
              <a:t> </a:t>
            </a:r>
            <a:r>
              <a:rPr lang="he-IL" sz="2800" dirty="0" err="1" smtClean="0">
                <a:solidFill>
                  <a:schemeClr val="tx1"/>
                </a:solidFill>
              </a:rPr>
              <a:t>דדוש</a:t>
            </a:r>
            <a:r>
              <a:rPr lang="he-IL" sz="2800" dirty="0" smtClean="0">
                <a:solidFill>
                  <a:schemeClr val="tx1"/>
                </a:solidFill>
              </a:rPr>
              <a:t> סטודנטית לתואר שני בתכנית ומורה להיסטוריה ואזרחות </a:t>
            </a:r>
            <a:r>
              <a:rPr lang="he-IL" sz="2800" dirty="0" err="1" smtClean="0">
                <a:solidFill>
                  <a:schemeClr val="tx1"/>
                </a:solidFill>
              </a:rPr>
              <a:t>ואלהאם</a:t>
            </a:r>
            <a:r>
              <a:rPr lang="he-IL" sz="2800" dirty="0" smtClean="0">
                <a:solidFill>
                  <a:schemeClr val="tx1"/>
                </a:solidFill>
              </a:rPr>
              <a:t>- אף היא מורה להיסטוריה ואזרחות באורט </a:t>
            </a:r>
            <a:r>
              <a:rPr lang="he-IL" sz="2800" dirty="0" err="1" smtClean="0">
                <a:solidFill>
                  <a:schemeClr val="tx1"/>
                </a:solidFill>
              </a:rPr>
              <a:t>אלהוואשלה</a:t>
            </a:r>
            <a:r>
              <a:rPr lang="he-IL" sz="2800" dirty="0" smtClean="0">
                <a:solidFill>
                  <a:schemeClr val="tx1"/>
                </a:solidFill>
              </a:rPr>
              <a:t>.</a:t>
            </a:r>
          </a:p>
          <a:p>
            <a:pPr algn="just">
              <a:lnSpc>
                <a:spcPct val="170000"/>
              </a:lnSpc>
            </a:pPr>
            <a:r>
              <a:rPr lang="he-IL" sz="2800" dirty="0" smtClean="0">
                <a:solidFill>
                  <a:schemeClr val="tx1"/>
                </a:solidFill>
              </a:rPr>
              <a:t>במפגש הסיכום הקריאו לנו הבנות בעברית ובערבית:</a:t>
            </a:r>
          </a:p>
          <a:p>
            <a:pPr>
              <a:lnSpc>
                <a:spcPct val="170000"/>
              </a:lnSpc>
            </a:pPr>
            <a:r>
              <a:rPr lang="he-IL" sz="2800" i="1" dirty="0"/>
              <a:t>"אליה </a:t>
            </a:r>
            <a:r>
              <a:rPr lang="he-IL" sz="2800" i="1" dirty="0" err="1"/>
              <a:t>ואלהאם</a:t>
            </a:r>
            <a:r>
              <a:rPr lang="he-IL" sz="2800" i="1" dirty="0"/>
              <a:t> היקרות,</a:t>
            </a:r>
            <a:endParaRPr lang="he-IL" sz="2800" dirty="0"/>
          </a:p>
          <a:p>
            <a:pPr>
              <a:lnSpc>
                <a:spcPct val="170000"/>
              </a:lnSpc>
            </a:pPr>
            <a:r>
              <a:rPr lang="he-IL" sz="2800" i="1" dirty="0"/>
              <a:t>רצינו להגיד לכן תודה. היה לנו ממש כיף לאורך כל המפגשים. למדנו על תרבות אחרת, על צורת חיים שונה ונחשפנו לחוויה מדהימה שאף פעם לא זכינו להכיר. המפגשים גיבשו אותנו ועודדו אותנו לשאול שאלות, וממפגש למפגש רק נהיה יותר ויותר כיף בקבוצה.</a:t>
            </a:r>
            <a:endParaRPr lang="he-IL" sz="2800" dirty="0"/>
          </a:p>
          <a:p>
            <a:pPr>
              <a:lnSpc>
                <a:spcPct val="170000"/>
              </a:lnSpc>
            </a:pPr>
            <a:r>
              <a:rPr lang="he-IL" sz="2800" i="1" dirty="0"/>
              <a:t>תודה רבה על ההזדמנות לקחת חלק בכזה פרויקט.</a:t>
            </a:r>
            <a:endParaRPr lang="he-IL" sz="2800" dirty="0"/>
          </a:p>
          <a:p>
            <a:pPr>
              <a:lnSpc>
                <a:spcPct val="170000"/>
              </a:lnSpc>
            </a:pPr>
            <a:r>
              <a:rPr lang="he-IL" sz="2800" i="1" dirty="0"/>
              <a:t>אוהבות ומעריכות!</a:t>
            </a:r>
            <a:endParaRPr lang="he-IL" sz="2800" dirty="0"/>
          </a:p>
          <a:p>
            <a:pPr>
              <a:lnSpc>
                <a:spcPct val="170000"/>
              </a:lnSpc>
            </a:pPr>
            <a:r>
              <a:rPr lang="he-IL" sz="2800" i="1" dirty="0"/>
              <a:t>בנות "ליצור בכדי להכיר" ירוחם- </a:t>
            </a:r>
            <a:r>
              <a:rPr lang="he-IL" sz="2800" i="1" dirty="0" err="1"/>
              <a:t>אלהוואשלה</a:t>
            </a:r>
            <a:r>
              <a:rPr lang="he-IL" sz="2800" i="1" dirty="0"/>
              <a:t>."</a:t>
            </a:r>
            <a:endParaRPr lang="he-IL" sz="2800" dirty="0"/>
          </a:p>
          <a:p>
            <a:pPr algn="just">
              <a:lnSpc>
                <a:spcPct val="170000"/>
              </a:lnSpc>
            </a:pPr>
            <a:r>
              <a:rPr lang="he-IL" sz="2800" dirty="0" smtClean="0">
                <a:solidFill>
                  <a:schemeClr val="tx1"/>
                </a:solidFill>
              </a:rPr>
              <a:t>אמירות נוספות שנאמרו במפגשים:</a:t>
            </a:r>
          </a:p>
          <a:p>
            <a:pPr algn="just">
              <a:lnSpc>
                <a:spcPct val="170000"/>
              </a:lnSpc>
            </a:pPr>
            <a:r>
              <a:rPr lang="he-IL" sz="2800" dirty="0" smtClean="0">
                <a:solidFill>
                  <a:schemeClr val="tx1"/>
                </a:solidFill>
              </a:rPr>
              <a:t>"אני חושבת שכל מה שידעתי על היהודים השתנה אצלי היום"</a:t>
            </a:r>
          </a:p>
          <a:p>
            <a:pPr algn="just">
              <a:lnSpc>
                <a:spcPct val="170000"/>
              </a:lnSpc>
            </a:pPr>
            <a:r>
              <a:rPr lang="he-IL" sz="2800" dirty="0" smtClean="0">
                <a:solidFill>
                  <a:schemeClr val="tx1"/>
                </a:solidFill>
              </a:rPr>
              <a:t>לפני שבת אחת הבנות (מהקבוצה הבדואית) שלחה לי הודעה "שבת שלום". זה היה ממש נחמד..."</a:t>
            </a:r>
          </a:p>
          <a:p>
            <a:pPr algn="just">
              <a:lnSpc>
                <a:spcPct val="170000"/>
              </a:lnSpc>
            </a:pPr>
            <a:r>
              <a:rPr lang="he-IL" sz="2800" dirty="0" smtClean="0">
                <a:solidFill>
                  <a:schemeClr val="tx1"/>
                </a:solidFill>
              </a:rPr>
              <a:t>"הם גרים ממש לידינו ואנחנו לא מכירות אותן. עכשיו כשידברו על הבדואים אני אוכל להגיב כי אני מכירה אותם באמת"</a:t>
            </a:r>
            <a:endParaRPr lang="he-IL" sz="2800" dirty="0">
              <a:solidFill>
                <a:schemeClr val="tx1"/>
              </a:solidFill>
            </a:endParaRPr>
          </a:p>
        </p:txBody>
      </p:sp>
    </p:spTree>
    <p:extLst>
      <p:ext uri="{BB962C8B-B14F-4D97-AF65-F5344CB8AC3E}">
        <p14:creationId xmlns:p14="http://schemas.microsoft.com/office/powerpoint/2010/main" val="41094910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457200" y="404664"/>
            <a:ext cx="8229600" cy="5721499"/>
          </a:xfrm>
        </p:spPr>
        <p:txBody>
          <a:bodyPr/>
          <a:lstStyle/>
          <a:p>
            <a:endParaRPr lang="he-IL" dirty="0"/>
          </a:p>
        </p:txBody>
      </p:sp>
      <p:pic>
        <p:nvPicPr>
          <p:cNvPr id="1026" name="Picture 2" descr="F:\יישוב וניהול סכסוכים\שנה ב\עבודה בפועל\תמונות סופויות לקולאז\DSC0303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16016" y="548680"/>
            <a:ext cx="3491880" cy="3182088"/>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F:\יישוב וניהול סכסוכים\שנה ב\עבודה בפועל\תמונות סופויות לקולאז\DSC02857.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552" y="390929"/>
            <a:ext cx="4499992" cy="318208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יישוב וניהול סכסוכים\שנה ב\עבודה בפועל\תמונות סופויות לקולאז\DSCF0068.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68359" y="3573018"/>
            <a:ext cx="4104456" cy="2636912"/>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F:\יישוב וניהול סכסוכים\שנה ב\עבודה בפועל\תמונות סופויות לקולאז\DSC03546.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3730767"/>
            <a:ext cx="4716016" cy="27363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61428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p:txBody>
          <a:bodyPr/>
          <a:lstStyle/>
          <a:p>
            <a:endParaRPr lang="he-IL" dirty="0"/>
          </a:p>
        </p:txBody>
      </p:sp>
      <p:pic>
        <p:nvPicPr>
          <p:cNvPr id="2050" name="Picture 2" descr="F:\יישוב וניהול סכסוכים\שנה ב\עבודה בפועל\תמונות סופויות לקולאז\DSC0350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76056" y="116632"/>
            <a:ext cx="3909035" cy="3744416"/>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F:\יישוב וניהול סכסוכים\שנה ב\עבודה בפועל\תמונות סופויות לקולאז\DSC0358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560" y="116632"/>
            <a:ext cx="4339127" cy="424847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F:\יישוב וניהול סכסוכים\שנה ב\עבודה בפועל\תמונות סופויות לקולאז\DSC0417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76056" y="4244337"/>
            <a:ext cx="4067944" cy="2606023"/>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F:\יישוב וניהול סכסוכים\שנה ב\עבודה בפועל\תמונות סופויות לקולאז\DSC03554.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4365104"/>
            <a:ext cx="4716016" cy="21019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72126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p:txBody>
          <a:bodyPr/>
          <a:lstStyle/>
          <a:p>
            <a:endParaRPr lang="he-IL" dirty="0"/>
          </a:p>
        </p:txBody>
      </p:sp>
      <p:pic>
        <p:nvPicPr>
          <p:cNvPr id="3074" name="Picture 2" descr="F:\יישוב וניהול סכסוכים\שנה ב\עבודה בפועל\תמונות סופויות לקולאז\ירוחם אלאוושלה 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172683"/>
            <a:ext cx="3810000" cy="3832381"/>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F:\יישוב וניהול סכסוכים\שנה ב\עבודה בפועל\תמונות סופויות לקולאז\DSC034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6" y="229556"/>
            <a:ext cx="4392488" cy="3775508"/>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F:\יישוב וניהול סכסוכים\שנה ב\עבודה בפועל\תמונות סופויות לקולאז\DSC04188.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59632" y="3429000"/>
            <a:ext cx="7056784" cy="31820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4438771"/>
      </p:ext>
    </p:extLst>
  </p:cSld>
  <p:clrMapOvr>
    <a:masterClrMapping/>
  </p:clrMapOvr>
</p:sld>
</file>

<file path=ppt/theme/theme1.xml><?xml version="1.0" encoding="utf-8"?>
<a:theme xmlns:a="http://schemas.openxmlformats.org/drawingml/2006/main" name="ערכת נושא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TotalTime>
  <Words>209</Words>
  <Application>Microsoft Office PowerPoint</Application>
  <PresentationFormat>‫הצגה על המסך (4:3)</PresentationFormat>
  <Paragraphs>15</Paragraphs>
  <Slides>4</Slides>
  <Notes>0</Notes>
  <HiddenSlides>0</HiddenSlides>
  <MMClips>0</MMClips>
  <ScaleCrop>false</ScaleCrop>
  <HeadingPairs>
    <vt:vector size="4" baseType="variant">
      <vt:variant>
        <vt:lpstr>ערכת נושא</vt:lpstr>
      </vt:variant>
      <vt:variant>
        <vt:i4>1</vt:i4>
      </vt:variant>
      <vt:variant>
        <vt:lpstr>כותרות שקופיות</vt:lpstr>
      </vt:variant>
      <vt:variant>
        <vt:i4>4</vt:i4>
      </vt:variant>
    </vt:vector>
  </HeadingPairs>
  <TitlesOfParts>
    <vt:vector size="5" baseType="lpstr">
      <vt:lpstr>ערכת נושא Office</vt:lpstr>
      <vt:lpstr>מצגת של PowerPoint</vt:lpstr>
      <vt:lpstr>מצגת של PowerPoint</vt:lpstr>
      <vt:lpstr>מצגת של PowerPoint</vt:lpstr>
      <vt:lpstr>מצגת של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מצגת של PowerPoint</dc:title>
  <dc:creator>ts</dc:creator>
  <cp:lastModifiedBy>ts</cp:lastModifiedBy>
  <cp:revision>12</cp:revision>
  <dcterms:created xsi:type="dcterms:W3CDTF">2014-05-26T06:34:56Z</dcterms:created>
  <dcterms:modified xsi:type="dcterms:W3CDTF">2015-04-13T07:28:10Z</dcterms:modified>
</cp:coreProperties>
</file>