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e-IL"/>
          </a:p>
        </p:txBody>
      </p:sp>
      <p:sp>
        <p:nvSpPr>
          <p:cNvPr id="10" name="מלבן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מלבן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מלבן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מלבן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מחבר ישר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מחבר ישר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מחבר ישר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מחבר ישר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מחבר ישר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מחבר ישר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מלבן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אליפסה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אליפסה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אליפסה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אליפסה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אליפסה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8" name="מציין מיקום תוכן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e-IL"/>
          </a:p>
        </p:txBody>
      </p:sp>
      <p:sp>
        <p:nvSpPr>
          <p:cNvPr id="9" name="מלבן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מלבן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מלבן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מלבן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מחבר ישר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מחבר ישר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מחבר ישר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מחבר ישר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מחבר ישר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מלבן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אליפסה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אליפסה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אליפסה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אליפסה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אליפסה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מחבר ישר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9" name="מציין מיקום תוכן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1" name="מציין מיקום תוכן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11" name="מציין מיקום תוכן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3" name="מציין מיקום תוכן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2" name="מציין מיקום טקסט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4" name="מציין מיקום טקסט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6" name="מציין מיקום של תאריך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חבר ישר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8" name="מחבר ישר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מחבר ישר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מלבן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מחבר ישר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אליפסה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מציין מיקום תוכן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1" name="מציין מיקום של תאריך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22" name="מציין מיקום של מספר שקופית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23" name="מציין מיקום של כותרת תחתונה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אליפסה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0" name="מחבר ישר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מלבן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מחבר ישר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מחבר ישר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מחבר ישר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מציין מיקום של תאריך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18" name="מציין מיקום של מספר שקופית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  <p:sp>
        <p:nvSpPr>
          <p:cNvPr id="21" name="מציין מיקום של כותרת תחתונה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מחבר ישר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75B27C-D116-48DE-AD54-D5F49988A1EF}" type="datetimeFigureOut">
              <a:rPr lang="he-IL" smtClean="0"/>
              <a:t>י"ח/סיון/תשע"ד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מלבן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מחבר ישר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אליפסה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5A35D6-94D7-4DF8-9052-EA6C467D0FAD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286000" y="1628800"/>
            <a:ext cx="6172200" cy="2016224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he-IL" sz="4800" dirty="0" smtClean="0">
                <a:solidFill>
                  <a:schemeClr val="accent1">
                    <a:lumMod val="50000"/>
                  </a:schemeClr>
                </a:solidFill>
              </a:rPr>
              <a:t>"ליצור בכדי להכיר"</a:t>
            </a:r>
            <a:endParaRPr lang="he-IL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286000" y="4437112"/>
            <a:ext cx="6172200" cy="19378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280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תרומת מפגשי נוער יהודים ובדואים לשינוי עמדות והפחתת סטריאוטיפים</a:t>
            </a:r>
            <a:r>
              <a:rPr lang="he-IL" sz="2800" b="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he-IL" sz="2800" b="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מציגה: אליה </a:t>
            </a:r>
            <a:r>
              <a:rPr lang="he-IL" sz="2800" b="0" dirty="0" err="1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גופס-דדוש</a:t>
            </a:r>
            <a:r>
              <a:rPr lang="he-IL" sz="2800" b="0" dirty="0" smtClean="0">
                <a:solidFill>
                  <a:schemeClr val="tx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endParaRPr lang="he-IL" sz="2800" b="0" dirty="0">
              <a:solidFill>
                <a:schemeClr val="tx1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176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</a:rPr>
              <a:t>ממצאי המחקר</a:t>
            </a:r>
            <a:endParaRPr lang="he-IL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הידע של הבנות היהודיות על התרבות הבדואיות גדל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הנערות דיווחו על עליה ברגשות חיוביים כלפי המגזר הבדואי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הנערות הביעו שביעות רצון גבוהה מהשתתפות בתכנית ורצון להמליץ לבנות נוספות </a:t>
            </a:r>
            <a:r>
              <a:rPr lang="he-IL" sz="3200" smtClean="0">
                <a:latin typeface="David" panose="020E0502060401010101" pitchFamily="34" charset="-79"/>
                <a:cs typeface="David" panose="020E0502060401010101" pitchFamily="34" charset="-79"/>
              </a:rPr>
              <a:t>לקחת חלק במפגשים </a:t>
            </a: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מסוג זה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קיים רצון להעמיק את ההכרות עם התלמידות מקצר </a:t>
            </a:r>
            <a:r>
              <a:rPr lang="he-IL" sz="32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אסאר</a:t>
            </a:r>
            <a:endParaRPr lang="he-IL" sz="32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647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1143000"/>
          </a:xfrm>
        </p:spPr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תובנות אישיות לגבי התכנית</a:t>
            </a:r>
            <a:endParaRPr lang="he-IL" sz="4000" b="1" dirty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תחושה שמתרחש דבר נכון, בריא והכרחי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מעגלי השפעה 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("תעבירי את זה הלאה", קומה ראשונה לקראת שיח לאומי, הוראה שונה (סובלנות, פלורליזם ושסעים), חברות, מסיבת סיום התעניינות אישית ומקצועית)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1026" name="Picture 2" descr="C:\Users\ts\Desktop\תמונות סופויות לקולאז\DSC035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89561"/>
            <a:ext cx="4248472" cy="305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6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e-IL" sz="9600" b="1" i="1" dirty="0" smtClean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 algn="ctr">
              <a:buNone/>
            </a:pPr>
            <a:r>
              <a:rPr lang="he-IL" sz="9600" b="1" i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שאלות?...</a:t>
            </a:r>
            <a:endParaRPr lang="he-IL" sz="9600" b="1" i="1" dirty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932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4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תודות:</a:t>
            </a:r>
            <a:endParaRPr lang="he-IL" sz="4400" b="1" dirty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אוניברסיטת בן גוריון בנגב-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ד"ר אורנה בראון- </a:t>
            </a:r>
            <a:r>
              <a:rPr lang="he-IL" sz="20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לבינסון</a:t>
            </a:r>
            <a:endParaRPr lang="he-IL" sz="2000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ד"ר טל ליטבק-הירש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נועה ברקאי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"עיר ללא אלימות"-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ד"ר ימית אלפסי וצוות עיר ללא אלימות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מטה היישום להתיישבות ולפתוח כלכלי של הבדואים בנגב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מדרשיית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אמי"ת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קמה בירוחם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תיכון אורט אל </a:t>
            </a:r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הוואשלה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, קצר אסר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81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</a:rPr>
              <a:t>תיאור הקבוצה</a:t>
            </a:r>
            <a:endParaRPr lang="he-IL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המפגשים התקיימו על בסיס שבועי במשך כחודשיים וחצי בין</a:t>
            </a:r>
          </a:p>
          <a:p>
            <a:pPr marL="0" indent="0">
              <a:buNone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10 תלמידות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ממדרשיית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אמי"ת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קמה בירוחם </a:t>
            </a:r>
          </a:p>
          <a:p>
            <a:pPr marL="0" indent="0">
              <a:buNone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10 תלמידות מתיכון אורט אל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הוואשלה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מהיישוב קצר אסר </a:t>
            </a:r>
          </a:p>
          <a:p>
            <a:pPr marL="0" indent="0">
              <a:buNone/>
            </a:pPr>
            <a:endParaRPr lang="he-IL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מנחות הקבוצה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: אליה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גופס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דדוש</a:t>
            </a:r>
            <a:endParaRPr lang="he-IL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r>
              <a:rPr lang="he-IL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             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אלהאם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אל </a:t>
            </a:r>
            <a:r>
              <a:rPr lang="he-IL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הוואשלה</a:t>
            </a:r>
            <a:endParaRPr lang="he-IL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>
              <a:buNone/>
            </a:pP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למפגשים התווספו מתרגמת ומתעדת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המפגשים התקיימו בשני היישובים </a:t>
            </a:r>
          </a:p>
          <a:p>
            <a:pPr marL="0" indent="0">
              <a:buNone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לסירוגין</a:t>
            </a:r>
          </a:p>
          <a:p>
            <a:pPr marL="0" indent="0">
              <a:buNone/>
            </a:pP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4" name="Picture 2" descr="F:\יישוב וניהול סכסוכים\שנה ב\עבודה בפועל\תמונות סופויות לקולאז\DSC03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35220"/>
            <a:ext cx="2664296" cy="248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2">
                    <a:lumMod val="50000"/>
                  </a:schemeClr>
                </a:solidFill>
              </a:rPr>
              <a:t>מאפיינים ייחודיים לקבוצה:</a:t>
            </a:r>
            <a:endParaRPr lang="he-IL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כל משתתפות הקבוצה הן בנות (משפיע על האווירה ועוזר ביצירת מכנה משותף ובבחירת אופי הפעילות)</a:t>
            </a:r>
          </a:p>
          <a:p>
            <a:pPr algn="just">
              <a:lnSpc>
                <a:spcPct val="150000"/>
              </a:lnSpc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הן הבנות הבדואיות והן הבנות היהודיות מגיעות ממסגרות דתיות. הנושא הדתי עלה במפגשים רבים כחלק מסקרנות הדדית של כל קבוצה על מאפייני הדת של הקבוצה האחרת (לבוש, תפילות, מעמד האישה ועוד)</a:t>
            </a:r>
          </a:p>
          <a:p>
            <a:pPr algn="just">
              <a:lnSpc>
                <a:spcPct val="150000"/>
              </a:lnSpc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שתי המנחות הן המורות של התלמידות ונמצאות איתן בקשר יום יומי ובעלות היכרות מקדימה עם משתתפות התכנית</a:t>
            </a:r>
          </a:p>
          <a:p>
            <a:pPr algn="just">
              <a:lnSpc>
                <a:spcPct val="150000"/>
              </a:lnSpc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גיל המשתתפות גדול יותר </a:t>
            </a:r>
            <a:r>
              <a:rPr lang="he-IL" smtClean="0">
                <a:latin typeface="David" panose="020E0502060401010101" pitchFamily="34" charset="-79"/>
                <a:cs typeface="David" panose="020E0502060401010101" pitchFamily="34" charset="-79"/>
              </a:rPr>
              <a:t>משאר הקבוצות. 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092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שאלת המחקר:</a:t>
            </a:r>
            <a:endParaRPr lang="he-IL" sz="4000" b="1" dirty="0">
              <a:solidFill>
                <a:schemeClr val="accent1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מה ההשלכות וההשפעות הקוגניטיביות, רגשיות והתנהגותיות של תלמידות מירוחם על המגזר הבדואי בעקבות השתתפות בתכנית "ליצור בכדי להכיר"? 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he-IL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כלי המחקר: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ראיונות אישיים חצי מובנים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ראיון קבוצתי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תצפיות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1931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</a:rPr>
              <a:t>נושאי המפגשים:</a:t>
            </a:r>
            <a:endParaRPr lang="he-IL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מפגש היכרות (מציאת מכנה משותף, רקע משפחתי, קשיי שפה)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David" panose="020E0502060401010101" pitchFamily="34" charset="-79"/>
                <a:cs typeface="David" panose="020E0502060401010101" pitchFamily="34" charset="-79"/>
              </a:rPr>
              <a:t>ODT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(שיתוף פעולה שלא על בסיס שפה)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שיחה עם חבר מועצה וסיור ביישוב קצר אסר (מידע חשוב שהיה חסר לבנות היהודיות. פער בין ביה"ס לבתים)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"סוף הדרך" בירוחם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פעילות יצירה משותפת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יום בישול בדואי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עיצוב קולאז' משותף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מפגש "התלבשות"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ועוד...</a:t>
            </a:r>
          </a:p>
          <a:p>
            <a:pPr marL="0" indent="0">
              <a:buNone/>
            </a:pPr>
            <a:endParaRPr lang="he-IL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>
              <a:buFont typeface="Wingdings" panose="05000000000000000000" pitchFamily="2" charset="2"/>
              <a:buChar char="v"/>
            </a:pP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4" name="Picture 4" descr="F:\יישוב וניהול סכסוכים\שנה ב\עבודה בפועל\תמונות סופויות לקולאז\DSC041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3816424" cy="318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8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F:\יישוב וניהול סכסוכים\שנה ב\עבודה בפועל\תמונות סופויות לקולאז\DSC035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4717473" cy="273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יישוב וניהול סכסוכים\שנה ב\עבודה בפועל\תמונות סופויות לקולאז\DSC030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3491880" cy="318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72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:\יישוב וניהול סכסוכים\שנה ב\עבודה בפועל\תמונות סופויות לקולאז\DSC0358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69117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:\יישוב וניהול סכסוכים\שנה ב\עבודה בפועל\תמונות סופויות לקולאז\DSC041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06794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יישוב וניהול סכסוכים\שנה ב\עבודה בפועל\תמונות סופויות לקולאז\ירוחם אלאוושלה 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345638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4000" b="1" dirty="0" smtClean="0">
                <a:solidFill>
                  <a:schemeClr val="accent1">
                    <a:lumMod val="50000"/>
                  </a:schemeClr>
                </a:solidFill>
              </a:rPr>
              <a:t>רשמים מהמפגש "סוף הדרך בירוחם"</a:t>
            </a:r>
            <a:endParaRPr lang="he-IL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מה ההשלכות והמשמעות בחשיפת הנערות הבדואיות לחיים של נערות יהודיות?</a:t>
            </a:r>
          </a:p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יתרונות המפגש בקבוצות קטנות (העמקת ההיכרות)</a:t>
            </a:r>
          </a:p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השפה ככלי וכמכשול (משימות בערבית ליצירת תלות הפוכה)</a:t>
            </a:r>
          </a:p>
          <a:p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סמל התנועה- מתן ייצוג </a:t>
            </a:r>
          </a:p>
          <a:p>
            <a:pPr marL="0" indent="0">
              <a:buNone/>
            </a:pPr>
            <a:r>
              <a:rPr lang="he-IL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   חדש למציאות קיימת. </a:t>
            </a:r>
          </a:p>
          <a:p>
            <a:pPr marL="0" indent="0">
              <a:buNone/>
            </a:pP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4" name="Picture 3" descr="F:\יישוב וניהול סכסוכים\שנה ב\עבודה בפועל\תמונות סופויות לקולאז\DSC034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9" y="3284984"/>
            <a:ext cx="4123343" cy="334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:\יישוב וניהול סכסוכים\שנה ב\עבודה בפועל\תמונות סופויות לקולאז\DSCF00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2664297" cy="208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7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חלון">
  <a:themeElements>
    <a:clrScheme name="התלהבות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חלון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חלון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428</Words>
  <Application>Microsoft Office PowerPoint</Application>
  <PresentationFormat>‫הצגה על המסך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3" baseType="lpstr">
      <vt:lpstr>חלון</vt:lpstr>
      <vt:lpstr>"ליצור בכדי להכיר"</vt:lpstr>
      <vt:lpstr>תודות:</vt:lpstr>
      <vt:lpstr>תיאור הקבוצה</vt:lpstr>
      <vt:lpstr>מאפיינים ייחודיים לקבוצה:</vt:lpstr>
      <vt:lpstr>שאלת המחקר:</vt:lpstr>
      <vt:lpstr>נושאי המפגשים:</vt:lpstr>
      <vt:lpstr>מצגת של PowerPoint</vt:lpstr>
      <vt:lpstr>מצגת של PowerPoint</vt:lpstr>
      <vt:lpstr>רשמים מהמפגש "סוף הדרך בירוחם"</vt:lpstr>
      <vt:lpstr>ממצאי המחקר</vt:lpstr>
      <vt:lpstr>תובנות אישיות לגבי התכנית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"ליצור בכדי להכיר"</dc:title>
  <dc:creator>ts</dc:creator>
  <cp:lastModifiedBy>ts</cp:lastModifiedBy>
  <cp:revision>52</cp:revision>
  <dcterms:created xsi:type="dcterms:W3CDTF">2014-06-05T15:54:09Z</dcterms:created>
  <dcterms:modified xsi:type="dcterms:W3CDTF">2014-06-16T10:21:11Z</dcterms:modified>
</cp:coreProperties>
</file>