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1" r:id="rId6"/>
    <p:sldId id="262" r:id="rId7"/>
    <p:sldId id="260" r:id="rId8"/>
    <p:sldId id="264" r:id="rId9"/>
    <p:sldId id="263" r:id="rId10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>
        <p:scale>
          <a:sx n="81" d="100"/>
          <a:sy n="81" d="100"/>
        </p:scale>
        <p:origin x="-246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5167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15987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508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6778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901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8604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430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3762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2083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85052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186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7547796-C442-4B61-A447-740ACF7C5803}" type="datetimeFigureOut">
              <a:rPr lang="he-IL" smtClean="0"/>
              <a:t>ז'/אייר/תשע"ה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87F5F50-48B7-44BE-8A3A-B3A44B0CC45F}" type="slidenum">
              <a:rPr lang="he-IL" smtClean="0"/>
              <a:t>‹#›</a:t>
            </a:fld>
            <a:endParaRPr lang="he-I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508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r" defTabSz="914400" rtl="1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r" defTabSz="914400" rtl="1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he-IL" sz="4000" dirty="0" smtClean="0"/>
              <a:t>מסילות למפגש: בתי הספר גבעת גונן ויד- ביד (הדו-לשוני)</a:t>
            </a:r>
            <a:endParaRPr lang="he-IL" sz="4000" dirty="0"/>
          </a:p>
        </p:txBody>
      </p:sp>
      <p:sp>
        <p:nvSpPr>
          <p:cNvPr id="4" name="AutoShape 2" descr="https://mail.google.com/mail/ca/u/0/?ui=2&amp;ik=704c904de3&amp;view=fimg&amp;th=14cf1cd6555515b1&amp;attid=0.2&amp;disp=emb&amp;realattid=56adf25cab517619_0.1.3&amp;attbid=ANGjdJ8aOIDE28BHEgYNt1PpP2dSEo1wcLs5MYTdtFvlatda3OMSvtSQ2u4QgfJiv6IH6lVm4B-2ETLlqB-0weNO6DYu8B2npUEd3dTqln6a5bGro2IhXD2fhmoq_SQ&amp;sz=s0-l75-ft&amp;ats=1430048618552&amp;rm=14cf1cd6555515b1&amp;zw&amp;atsh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5" name="AutoShape 4" descr="https://mail.google.com/mail/ca/u/0/?ui=2&amp;ik=704c904de3&amp;view=fimg&amp;th=14cf1cd6555515b1&amp;attid=0.2&amp;disp=emb&amp;realattid=56adf25cab517619_0.1.3&amp;attbid=ANGjdJ8aOIDE28BHEgYNt1PpP2dSEo1wcLs5MYTdtFvlatda3OMSvtSQ2u4QgfJiv6IH6lVm4B-2ETLlqB-0weNO6DYu8B2npUEd3dTqln6a5bGro2IhXD2fhmoq_SQ&amp;sz=s0-l75-ft&amp;ats=1430048618552&amp;rm=14cf1cd6555515b1&amp;zw&amp;atsh=1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375" y="1343606"/>
            <a:ext cx="3048000" cy="2118033"/>
          </a:xfrm>
          <a:prstGeom prst="rect">
            <a:avLst/>
          </a:prstGeom>
        </p:spPr>
      </p:pic>
      <p:pic>
        <p:nvPicPr>
          <p:cNvPr id="7" name="תמונה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184" y="617376"/>
            <a:ext cx="2286000" cy="3048000"/>
          </a:xfrm>
          <a:prstGeom prst="rect">
            <a:avLst/>
          </a:prstGeom>
        </p:spPr>
      </p:pic>
      <p:pic>
        <p:nvPicPr>
          <p:cNvPr id="8" name="תמונה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2567" y="878623"/>
            <a:ext cx="2286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84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6049" y="1524097"/>
            <a:ext cx="2381250" cy="2381250"/>
          </a:xfrm>
          <a:prstGeom prst="rect">
            <a:avLst/>
          </a:prstGeom>
        </p:spPr>
      </p:pic>
      <p:pic>
        <p:nvPicPr>
          <p:cNvPr id="5" name="תמונה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41" y="1361297"/>
            <a:ext cx="3143833" cy="2706850"/>
          </a:xfrm>
          <a:prstGeom prst="rect">
            <a:avLst/>
          </a:prstGeom>
        </p:spPr>
      </p:pic>
      <p:sp>
        <p:nvSpPr>
          <p:cNvPr id="6" name="צורה חופשית 5"/>
          <p:cNvSpPr/>
          <p:nvPr/>
        </p:nvSpPr>
        <p:spPr>
          <a:xfrm>
            <a:off x="3610947" y="1651518"/>
            <a:ext cx="5411755" cy="1940768"/>
          </a:xfrm>
          <a:custGeom>
            <a:avLst/>
            <a:gdLst>
              <a:gd name="connsiteX0" fmla="*/ 0 w 5411755"/>
              <a:gd name="connsiteY0" fmla="*/ 597160 h 1940768"/>
              <a:gd name="connsiteX1" fmla="*/ 18661 w 5411755"/>
              <a:gd name="connsiteY1" fmla="*/ 550506 h 1940768"/>
              <a:gd name="connsiteX2" fmla="*/ 74645 w 5411755"/>
              <a:gd name="connsiteY2" fmla="*/ 513184 h 1940768"/>
              <a:gd name="connsiteX3" fmla="*/ 83975 w 5411755"/>
              <a:gd name="connsiteY3" fmla="*/ 485192 h 1940768"/>
              <a:gd name="connsiteX4" fmla="*/ 139959 w 5411755"/>
              <a:gd name="connsiteY4" fmla="*/ 447870 h 1940768"/>
              <a:gd name="connsiteX5" fmla="*/ 167951 w 5411755"/>
              <a:gd name="connsiteY5" fmla="*/ 429209 h 1940768"/>
              <a:gd name="connsiteX6" fmla="*/ 298580 w 5411755"/>
              <a:gd name="connsiteY6" fmla="*/ 410547 h 1940768"/>
              <a:gd name="connsiteX7" fmla="*/ 326571 w 5411755"/>
              <a:gd name="connsiteY7" fmla="*/ 401217 h 1940768"/>
              <a:gd name="connsiteX8" fmla="*/ 447869 w 5411755"/>
              <a:gd name="connsiteY8" fmla="*/ 419878 h 1940768"/>
              <a:gd name="connsiteX9" fmla="*/ 475861 w 5411755"/>
              <a:gd name="connsiteY9" fmla="*/ 438539 h 1940768"/>
              <a:gd name="connsiteX10" fmla="*/ 494522 w 5411755"/>
              <a:gd name="connsiteY10" fmla="*/ 466531 h 1940768"/>
              <a:gd name="connsiteX11" fmla="*/ 513184 w 5411755"/>
              <a:gd name="connsiteY11" fmla="*/ 485192 h 1940768"/>
              <a:gd name="connsiteX12" fmla="*/ 531845 w 5411755"/>
              <a:gd name="connsiteY12" fmla="*/ 559837 h 1940768"/>
              <a:gd name="connsiteX13" fmla="*/ 541175 w 5411755"/>
              <a:gd name="connsiteY13" fmla="*/ 587829 h 1940768"/>
              <a:gd name="connsiteX14" fmla="*/ 522514 w 5411755"/>
              <a:gd name="connsiteY14" fmla="*/ 830425 h 1940768"/>
              <a:gd name="connsiteX15" fmla="*/ 513184 w 5411755"/>
              <a:gd name="connsiteY15" fmla="*/ 858417 h 1940768"/>
              <a:gd name="connsiteX16" fmla="*/ 494522 w 5411755"/>
              <a:gd name="connsiteY16" fmla="*/ 942392 h 1940768"/>
              <a:gd name="connsiteX17" fmla="*/ 475861 w 5411755"/>
              <a:gd name="connsiteY17" fmla="*/ 1007706 h 1940768"/>
              <a:gd name="connsiteX18" fmla="*/ 466531 w 5411755"/>
              <a:gd name="connsiteY18" fmla="*/ 1063690 h 1940768"/>
              <a:gd name="connsiteX19" fmla="*/ 447869 w 5411755"/>
              <a:gd name="connsiteY19" fmla="*/ 1138335 h 1940768"/>
              <a:gd name="connsiteX20" fmla="*/ 429208 w 5411755"/>
              <a:gd name="connsiteY20" fmla="*/ 1212980 h 1940768"/>
              <a:gd name="connsiteX21" fmla="*/ 410547 w 5411755"/>
              <a:gd name="connsiteY21" fmla="*/ 1418253 h 1940768"/>
              <a:gd name="connsiteX22" fmla="*/ 438539 w 5411755"/>
              <a:gd name="connsiteY22" fmla="*/ 1548882 h 1940768"/>
              <a:gd name="connsiteX23" fmla="*/ 466531 w 5411755"/>
              <a:gd name="connsiteY23" fmla="*/ 1567543 h 1940768"/>
              <a:gd name="connsiteX24" fmla="*/ 494522 w 5411755"/>
              <a:gd name="connsiteY24" fmla="*/ 1576874 h 1940768"/>
              <a:gd name="connsiteX25" fmla="*/ 662473 w 5411755"/>
              <a:gd name="connsiteY25" fmla="*/ 1567543 h 1940768"/>
              <a:gd name="connsiteX26" fmla="*/ 681135 w 5411755"/>
              <a:gd name="connsiteY26" fmla="*/ 1548882 h 1940768"/>
              <a:gd name="connsiteX27" fmla="*/ 709126 w 5411755"/>
              <a:gd name="connsiteY27" fmla="*/ 1530221 h 1940768"/>
              <a:gd name="connsiteX28" fmla="*/ 755780 w 5411755"/>
              <a:gd name="connsiteY28" fmla="*/ 1446245 h 1940768"/>
              <a:gd name="connsiteX29" fmla="*/ 783771 w 5411755"/>
              <a:gd name="connsiteY29" fmla="*/ 1427584 h 1940768"/>
              <a:gd name="connsiteX30" fmla="*/ 830424 w 5411755"/>
              <a:gd name="connsiteY30" fmla="*/ 1399592 h 1940768"/>
              <a:gd name="connsiteX31" fmla="*/ 905069 w 5411755"/>
              <a:gd name="connsiteY31" fmla="*/ 1343609 h 1940768"/>
              <a:gd name="connsiteX32" fmla="*/ 933061 w 5411755"/>
              <a:gd name="connsiteY32" fmla="*/ 1334278 h 1940768"/>
              <a:gd name="connsiteX33" fmla="*/ 979714 w 5411755"/>
              <a:gd name="connsiteY33" fmla="*/ 1296955 h 1940768"/>
              <a:gd name="connsiteX34" fmla="*/ 1007706 w 5411755"/>
              <a:gd name="connsiteY34" fmla="*/ 1278294 h 1940768"/>
              <a:gd name="connsiteX35" fmla="*/ 1063690 w 5411755"/>
              <a:gd name="connsiteY35" fmla="*/ 1259633 h 1940768"/>
              <a:gd name="connsiteX36" fmla="*/ 1129004 w 5411755"/>
              <a:gd name="connsiteY36" fmla="*/ 1222311 h 1940768"/>
              <a:gd name="connsiteX37" fmla="*/ 1184988 w 5411755"/>
              <a:gd name="connsiteY37" fmla="*/ 1203649 h 1940768"/>
              <a:gd name="connsiteX38" fmla="*/ 1212980 w 5411755"/>
              <a:gd name="connsiteY38" fmla="*/ 1194319 h 1940768"/>
              <a:gd name="connsiteX39" fmla="*/ 1306286 w 5411755"/>
              <a:gd name="connsiteY39" fmla="*/ 1212980 h 1940768"/>
              <a:gd name="connsiteX40" fmla="*/ 1362269 w 5411755"/>
              <a:gd name="connsiteY40" fmla="*/ 1240972 h 1940768"/>
              <a:gd name="connsiteX41" fmla="*/ 1408922 w 5411755"/>
              <a:gd name="connsiteY41" fmla="*/ 1278294 h 1940768"/>
              <a:gd name="connsiteX42" fmla="*/ 1427584 w 5411755"/>
              <a:gd name="connsiteY42" fmla="*/ 1306286 h 1940768"/>
              <a:gd name="connsiteX43" fmla="*/ 1464906 w 5411755"/>
              <a:gd name="connsiteY43" fmla="*/ 1390262 h 1940768"/>
              <a:gd name="connsiteX44" fmla="*/ 1455575 w 5411755"/>
              <a:gd name="connsiteY44" fmla="*/ 1511560 h 1940768"/>
              <a:gd name="connsiteX45" fmla="*/ 1446245 w 5411755"/>
              <a:gd name="connsiteY45" fmla="*/ 1548882 h 1940768"/>
              <a:gd name="connsiteX46" fmla="*/ 1455575 w 5411755"/>
              <a:gd name="connsiteY46" fmla="*/ 1735494 h 1940768"/>
              <a:gd name="connsiteX47" fmla="*/ 1474237 w 5411755"/>
              <a:gd name="connsiteY47" fmla="*/ 1763486 h 1940768"/>
              <a:gd name="connsiteX48" fmla="*/ 1530220 w 5411755"/>
              <a:gd name="connsiteY48" fmla="*/ 1810139 h 1940768"/>
              <a:gd name="connsiteX49" fmla="*/ 1595535 w 5411755"/>
              <a:gd name="connsiteY49" fmla="*/ 1866123 h 1940768"/>
              <a:gd name="connsiteX50" fmla="*/ 1651518 w 5411755"/>
              <a:gd name="connsiteY50" fmla="*/ 1884784 h 1940768"/>
              <a:gd name="connsiteX51" fmla="*/ 1716833 w 5411755"/>
              <a:gd name="connsiteY51" fmla="*/ 1912776 h 1940768"/>
              <a:gd name="connsiteX52" fmla="*/ 1828800 w 5411755"/>
              <a:gd name="connsiteY52" fmla="*/ 1894115 h 1940768"/>
              <a:gd name="connsiteX53" fmla="*/ 1847461 w 5411755"/>
              <a:gd name="connsiteY53" fmla="*/ 1875453 h 1940768"/>
              <a:gd name="connsiteX54" fmla="*/ 1875453 w 5411755"/>
              <a:gd name="connsiteY54" fmla="*/ 1866123 h 1940768"/>
              <a:gd name="connsiteX55" fmla="*/ 1903445 w 5411755"/>
              <a:gd name="connsiteY55" fmla="*/ 1838131 h 1940768"/>
              <a:gd name="connsiteX56" fmla="*/ 1931437 w 5411755"/>
              <a:gd name="connsiteY56" fmla="*/ 1791478 h 1940768"/>
              <a:gd name="connsiteX57" fmla="*/ 1950098 w 5411755"/>
              <a:gd name="connsiteY57" fmla="*/ 1707502 h 1940768"/>
              <a:gd name="connsiteX58" fmla="*/ 1959429 w 5411755"/>
              <a:gd name="connsiteY58" fmla="*/ 1670180 h 1940768"/>
              <a:gd name="connsiteX59" fmla="*/ 1978090 w 5411755"/>
              <a:gd name="connsiteY59" fmla="*/ 1548882 h 1940768"/>
              <a:gd name="connsiteX60" fmla="*/ 1996751 w 5411755"/>
              <a:gd name="connsiteY60" fmla="*/ 1511560 h 1940768"/>
              <a:gd name="connsiteX61" fmla="*/ 2006082 w 5411755"/>
              <a:gd name="connsiteY61" fmla="*/ 1464906 h 1940768"/>
              <a:gd name="connsiteX62" fmla="*/ 2024743 w 5411755"/>
              <a:gd name="connsiteY62" fmla="*/ 1436915 h 1940768"/>
              <a:gd name="connsiteX63" fmla="*/ 2034073 w 5411755"/>
              <a:gd name="connsiteY63" fmla="*/ 1380931 h 1940768"/>
              <a:gd name="connsiteX64" fmla="*/ 2062065 w 5411755"/>
              <a:gd name="connsiteY64" fmla="*/ 1324947 h 1940768"/>
              <a:gd name="connsiteX65" fmla="*/ 2090057 w 5411755"/>
              <a:gd name="connsiteY65" fmla="*/ 1250302 h 1940768"/>
              <a:gd name="connsiteX66" fmla="*/ 2118049 w 5411755"/>
              <a:gd name="connsiteY66" fmla="*/ 1222311 h 1940768"/>
              <a:gd name="connsiteX67" fmla="*/ 2164702 w 5411755"/>
              <a:gd name="connsiteY67" fmla="*/ 1156996 h 1940768"/>
              <a:gd name="connsiteX68" fmla="*/ 2248677 w 5411755"/>
              <a:gd name="connsiteY68" fmla="*/ 1073021 h 1940768"/>
              <a:gd name="connsiteX69" fmla="*/ 2258008 w 5411755"/>
              <a:gd name="connsiteY69" fmla="*/ 1045029 h 1940768"/>
              <a:gd name="connsiteX70" fmla="*/ 2295331 w 5411755"/>
              <a:gd name="connsiteY70" fmla="*/ 1035698 h 1940768"/>
              <a:gd name="connsiteX71" fmla="*/ 2323322 w 5411755"/>
              <a:gd name="connsiteY71" fmla="*/ 1017037 h 1940768"/>
              <a:gd name="connsiteX72" fmla="*/ 2472612 w 5411755"/>
              <a:gd name="connsiteY72" fmla="*/ 1026368 h 1940768"/>
              <a:gd name="connsiteX73" fmla="*/ 2528596 w 5411755"/>
              <a:gd name="connsiteY73" fmla="*/ 1045029 h 1940768"/>
              <a:gd name="connsiteX74" fmla="*/ 2575249 w 5411755"/>
              <a:gd name="connsiteY74" fmla="*/ 1054360 h 1940768"/>
              <a:gd name="connsiteX75" fmla="*/ 2621902 w 5411755"/>
              <a:gd name="connsiteY75" fmla="*/ 1091682 h 1940768"/>
              <a:gd name="connsiteX76" fmla="*/ 2649894 w 5411755"/>
              <a:gd name="connsiteY76" fmla="*/ 1110343 h 1940768"/>
              <a:gd name="connsiteX77" fmla="*/ 2677886 w 5411755"/>
              <a:gd name="connsiteY77" fmla="*/ 1138335 h 1940768"/>
              <a:gd name="connsiteX78" fmla="*/ 2761861 w 5411755"/>
              <a:gd name="connsiteY78" fmla="*/ 1212980 h 1940768"/>
              <a:gd name="connsiteX79" fmla="*/ 2799184 w 5411755"/>
              <a:gd name="connsiteY79" fmla="*/ 1287625 h 1940768"/>
              <a:gd name="connsiteX80" fmla="*/ 2817845 w 5411755"/>
              <a:gd name="connsiteY80" fmla="*/ 1315617 h 1940768"/>
              <a:gd name="connsiteX81" fmla="*/ 2827175 w 5411755"/>
              <a:gd name="connsiteY81" fmla="*/ 1352939 h 1940768"/>
              <a:gd name="connsiteX82" fmla="*/ 2845837 w 5411755"/>
              <a:gd name="connsiteY82" fmla="*/ 1408923 h 1940768"/>
              <a:gd name="connsiteX83" fmla="*/ 2855167 w 5411755"/>
              <a:gd name="connsiteY83" fmla="*/ 1455576 h 1940768"/>
              <a:gd name="connsiteX84" fmla="*/ 2873829 w 5411755"/>
              <a:gd name="connsiteY84" fmla="*/ 1502229 h 1940768"/>
              <a:gd name="connsiteX85" fmla="*/ 2892490 w 5411755"/>
              <a:gd name="connsiteY85" fmla="*/ 1576874 h 1940768"/>
              <a:gd name="connsiteX86" fmla="*/ 2901820 w 5411755"/>
              <a:gd name="connsiteY86" fmla="*/ 1604866 h 1940768"/>
              <a:gd name="connsiteX87" fmla="*/ 2929812 w 5411755"/>
              <a:gd name="connsiteY87" fmla="*/ 1726164 h 1940768"/>
              <a:gd name="connsiteX88" fmla="*/ 2948473 w 5411755"/>
              <a:gd name="connsiteY88" fmla="*/ 1754155 h 1940768"/>
              <a:gd name="connsiteX89" fmla="*/ 2957804 w 5411755"/>
              <a:gd name="connsiteY89" fmla="*/ 1782147 h 1940768"/>
              <a:gd name="connsiteX90" fmla="*/ 3004457 w 5411755"/>
              <a:gd name="connsiteY90" fmla="*/ 1828800 h 1940768"/>
              <a:gd name="connsiteX91" fmla="*/ 3032449 w 5411755"/>
              <a:gd name="connsiteY91" fmla="*/ 1856792 h 1940768"/>
              <a:gd name="connsiteX92" fmla="*/ 3069771 w 5411755"/>
              <a:gd name="connsiteY92" fmla="*/ 1866123 h 1940768"/>
              <a:gd name="connsiteX93" fmla="*/ 3116424 w 5411755"/>
              <a:gd name="connsiteY93" fmla="*/ 1894115 h 1940768"/>
              <a:gd name="connsiteX94" fmla="*/ 3181739 w 5411755"/>
              <a:gd name="connsiteY94" fmla="*/ 1931437 h 1940768"/>
              <a:gd name="connsiteX95" fmla="*/ 3219061 w 5411755"/>
              <a:gd name="connsiteY95" fmla="*/ 1940768 h 1940768"/>
              <a:gd name="connsiteX96" fmla="*/ 3377682 w 5411755"/>
              <a:gd name="connsiteY96" fmla="*/ 1931437 h 1940768"/>
              <a:gd name="connsiteX97" fmla="*/ 3396343 w 5411755"/>
              <a:gd name="connsiteY97" fmla="*/ 1903445 h 1940768"/>
              <a:gd name="connsiteX98" fmla="*/ 3442996 w 5411755"/>
              <a:gd name="connsiteY98" fmla="*/ 1847462 h 1940768"/>
              <a:gd name="connsiteX99" fmla="*/ 3461657 w 5411755"/>
              <a:gd name="connsiteY99" fmla="*/ 1203649 h 1940768"/>
              <a:gd name="connsiteX100" fmla="*/ 3489649 w 5411755"/>
              <a:gd name="connsiteY100" fmla="*/ 1156996 h 1940768"/>
              <a:gd name="connsiteX101" fmla="*/ 3517641 w 5411755"/>
              <a:gd name="connsiteY101" fmla="*/ 1091682 h 1940768"/>
              <a:gd name="connsiteX102" fmla="*/ 3564294 w 5411755"/>
              <a:gd name="connsiteY102" fmla="*/ 1035698 h 1940768"/>
              <a:gd name="connsiteX103" fmla="*/ 3592286 w 5411755"/>
              <a:gd name="connsiteY103" fmla="*/ 1017037 h 1940768"/>
              <a:gd name="connsiteX104" fmla="*/ 3629608 w 5411755"/>
              <a:gd name="connsiteY104" fmla="*/ 979715 h 1940768"/>
              <a:gd name="connsiteX105" fmla="*/ 3638939 w 5411755"/>
              <a:gd name="connsiteY105" fmla="*/ 951723 h 1940768"/>
              <a:gd name="connsiteX106" fmla="*/ 3694922 w 5411755"/>
              <a:gd name="connsiteY106" fmla="*/ 905070 h 1940768"/>
              <a:gd name="connsiteX107" fmla="*/ 3750906 w 5411755"/>
              <a:gd name="connsiteY107" fmla="*/ 895739 h 1940768"/>
              <a:gd name="connsiteX108" fmla="*/ 3788229 w 5411755"/>
              <a:gd name="connsiteY108" fmla="*/ 886409 h 1940768"/>
              <a:gd name="connsiteX109" fmla="*/ 3956180 w 5411755"/>
              <a:gd name="connsiteY109" fmla="*/ 895739 h 1940768"/>
              <a:gd name="connsiteX110" fmla="*/ 4040155 w 5411755"/>
              <a:gd name="connsiteY110" fmla="*/ 970384 h 1940768"/>
              <a:gd name="connsiteX111" fmla="*/ 4077477 w 5411755"/>
              <a:gd name="connsiteY111" fmla="*/ 1026368 h 1940768"/>
              <a:gd name="connsiteX112" fmla="*/ 4096139 w 5411755"/>
              <a:gd name="connsiteY112" fmla="*/ 1054360 h 1940768"/>
              <a:gd name="connsiteX113" fmla="*/ 4142792 w 5411755"/>
              <a:gd name="connsiteY113" fmla="*/ 1129004 h 1940768"/>
              <a:gd name="connsiteX114" fmla="*/ 4170784 w 5411755"/>
              <a:gd name="connsiteY114" fmla="*/ 1194319 h 1940768"/>
              <a:gd name="connsiteX115" fmla="*/ 4217437 w 5411755"/>
              <a:gd name="connsiteY115" fmla="*/ 1259633 h 1940768"/>
              <a:gd name="connsiteX116" fmla="*/ 4273420 w 5411755"/>
              <a:gd name="connsiteY116" fmla="*/ 1371600 h 1940768"/>
              <a:gd name="connsiteX117" fmla="*/ 4320073 w 5411755"/>
              <a:gd name="connsiteY117" fmla="*/ 1436915 h 1940768"/>
              <a:gd name="connsiteX118" fmla="*/ 4348065 w 5411755"/>
              <a:gd name="connsiteY118" fmla="*/ 1492898 h 1940768"/>
              <a:gd name="connsiteX119" fmla="*/ 4385388 w 5411755"/>
              <a:gd name="connsiteY119" fmla="*/ 1520890 h 1940768"/>
              <a:gd name="connsiteX120" fmla="*/ 4441371 w 5411755"/>
              <a:gd name="connsiteY120" fmla="*/ 1558213 h 1940768"/>
              <a:gd name="connsiteX121" fmla="*/ 4497355 w 5411755"/>
              <a:gd name="connsiteY121" fmla="*/ 1576874 h 1940768"/>
              <a:gd name="connsiteX122" fmla="*/ 4553339 w 5411755"/>
              <a:gd name="connsiteY122" fmla="*/ 1567543 h 1940768"/>
              <a:gd name="connsiteX123" fmla="*/ 4581331 w 5411755"/>
              <a:gd name="connsiteY123" fmla="*/ 1539551 h 1940768"/>
              <a:gd name="connsiteX124" fmla="*/ 4618653 w 5411755"/>
              <a:gd name="connsiteY124" fmla="*/ 1464906 h 1940768"/>
              <a:gd name="connsiteX125" fmla="*/ 4655975 w 5411755"/>
              <a:gd name="connsiteY125" fmla="*/ 1418253 h 1940768"/>
              <a:gd name="connsiteX126" fmla="*/ 4674637 w 5411755"/>
              <a:gd name="connsiteY126" fmla="*/ 1371600 h 1940768"/>
              <a:gd name="connsiteX127" fmla="*/ 4683967 w 5411755"/>
              <a:gd name="connsiteY127" fmla="*/ 1343609 h 1940768"/>
              <a:gd name="connsiteX128" fmla="*/ 4721290 w 5411755"/>
              <a:gd name="connsiteY128" fmla="*/ 1268964 h 1940768"/>
              <a:gd name="connsiteX129" fmla="*/ 4739951 w 5411755"/>
              <a:gd name="connsiteY129" fmla="*/ 1203649 h 1940768"/>
              <a:gd name="connsiteX130" fmla="*/ 4749282 w 5411755"/>
              <a:gd name="connsiteY130" fmla="*/ 1175658 h 1940768"/>
              <a:gd name="connsiteX131" fmla="*/ 4721290 w 5411755"/>
              <a:gd name="connsiteY131" fmla="*/ 961053 h 1940768"/>
              <a:gd name="connsiteX132" fmla="*/ 4693298 w 5411755"/>
              <a:gd name="connsiteY132" fmla="*/ 737119 h 1940768"/>
              <a:gd name="connsiteX133" fmla="*/ 4702629 w 5411755"/>
              <a:gd name="connsiteY133" fmla="*/ 373225 h 1940768"/>
              <a:gd name="connsiteX134" fmla="*/ 4711959 w 5411755"/>
              <a:gd name="connsiteY134" fmla="*/ 345233 h 1940768"/>
              <a:gd name="connsiteX135" fmla="*/ 4739951 w 5411755"/>
              <a:gd name="connsiteY135" fmla="*/ 289249 h 1940768"/>
              <a:gd name="connsiteX136" fmla="*/ 4767943 w 5411755"/>
              <a:gd name="connsiteY136" fmla="*/ 186613 h 1940768"/>
              <a:gd name="connsiteX137" fmla="*/ 4786604 w 5411755"/>
              <a:gd name="connsiteY137" fmla="*/ 167951 h 1940768"/>
              <a:gd name="connsiteX138" fmla="*/ 4805265 w 5411755"/>
              <a:gd name="connsiteY138" fmla="*/ 139960 h 1940768"/>
              <a:gd name="connsiteX139" fmla="*/ 4833257 w 5411755"/>
              <a:gd name="connsiteY139" fmla="*/ 83976 h 1940768"/>
              <a:gd name="connsiteX140" fmla="*/ 4870580 w 5411755"/>
              <a:gd name="connsiteY140" fmla="*/ 65315 h 1940768"/>
              <a:gd name="connsiteX141" fmla="*/ 4898571 w 5411755"/>
              <a:gd name="connsiteY141" fmla="*/ 46653 h 1940768"/>
              <a:gd name="connsiteX142" fmla="*/ 4926563 w 5411755"/>
              <a:gd name="connsiteY142" fmla="*/ 18662 h 1940768"/>
              <a:gd name="connsiteX143" fmla="*/ 4982547 w 5411755"/>
              <a:gd name="connsiteY143" fmla="*/ 0 h 1940768"/>
              <a:gd name="connsiteX144" fmla="*/ 5103845 w 5411755"/>
              <a:gd name="connsiteY144" fmla="*/ 9331 h 1940768"/>
              <a:gd name="connsiteX145" fmla="*/ 5159829 w 5411755"/>
              <a:gd name="connsiteY145" fmla="*/ 27992 h 1940768"/>
              <a:gd name="connsiteX146" fmla="*/ 5206482 w 5411755"/>
              <a:gd name="connsiteY146" fmla="*/ 65315 h 1940768"/>
              <a:gd name="connsiteX147" fmla="*/ 5234473 w 5411755"/>
              <a:gd name="connsiteY147" fmla="*/ 83976 h 1940768"/>
              <a:gd name="connsiteX148" fmla="*/ 5253135 w 5411755"/>
              <a:gd name="connsiteY148" fmla="*/ 102637 h 1940768"/>
              <a:gd name="connsiteX149" fmla="*/ 5281126 w 5411755"/>
              <a:gd name="connsiteY149" fmla="*/ 121298 h 1940768"/>
              <a:gd name="connsiteX150" fmla="*/ 5327780 w 5411755"/>
              <a:gd name="connsiteY150" fmla="*/ 158621 h 1940768"/>
              <a:gd name="connsiteX151" fmla="*/ 5383763 w 5411755"/>
              <a:gd name="connsiteY151" fmla="*/ 326572 h 1940768"/>
              <a:gd name="connsiteX152" fmla="*/ 5402424 w 5411755"/>
              <a:gd name="connsiteY152" fmla="*/ 382555 h 1940768"/>
              <a:gd name="connsiteX153" fmla="*/ 5411755 w 5411755"/>
              <a:gd name="connsiteY153" fmla="*/ 410547 h 1940768"/>
              <a:gd name="connsiteX154" fmla="*/ 5411755 w 5411755"/>
              <a:gd name="connsiteY154" fmla="*/ 513184 h 1940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</a:cxnLst>
            <a:rect l="l" t="t" r="r" b="b"/>
            <a:pathLst>
              <a:path w="5411755" h="1940768">
                <a:moveTo>
                  <a:pt x="0" y="597160"/>
                </a:moveTo>
                <a:cubicBezTo>
                  <a:pt x="6220" y="581609"/>
                  <a:pt x="7533" y="563025"/>
                  <a:pt x="18661" y="550506"/>
                </a:cubicBezTo>
                <a:cubicBezTo>
                  <a:pt x="33561" y="533743"/>
                  <a:pt x="74645" y="513184"/>
                  <a:pt x="74645" y="513184"/>
                </a:cubicBezTo>
                <a:cubicBezTo>
                  <a:pt x="77755" y="503853"/>
                  <a:pt x="78915" y="493626"/>
                  <a:pt x="83975" y="485192"/>
                </a:cubicBezTo>
                <a:cubicBezTo>
                  <a:pt x="96989" y="463502"/>
                  <a:pt x="119250" y="459704"/>
                  <a:pt x="139959" y="447870"/>
                </a:cubicBezTo>
                <a:cubicBezTo>
                  <a:pt x="149696" y="442306"/>
                  <a:pt x="157921" y="434224"/>
                  <a:pt x="167951" y="429209"/>
                </a:cubicBezTo>
                <a:cubicBezTo>
                  <a:pt x="203853" y="411258"/>
                  <a:pt x="272352" y="412931"/>
                  <a:pt x="298580" y="410547"/>
                </a:cubicBezTo>
                <a:cubicBezTo>
                  <a:pt x="307910" y="407437"/>
                  <a:pt x="316736" y="401217"/>
                  <a:pt x="326571" y="401217"/>
                </a:cubicBezTo>
                <a:cubicBezTo>
                  <a:pt x="347985" y="401217"/>
                  <a:pt x="415925" y="403906"/>
                  <a:pt x="447869" y="419878"/>
                </a:cubicBezTo>
                <a:cubicBezTo>
                  <a:pt x="457899" y="424893"/>
                  <a:pt x="466530" y="432319"/>
                  <a:pt x="475861" y="438539"/>
                </a:cubicBezTo>
                <a:cubicBezTo>
                  <a:pt x="482081" y="447870"/>
                  <a:pt x="487517" y="457774"/>
                  <a:pt x="494522" y="466531"/>
                </a:cubicBezTo>
                <a:cubicBezTo>
                  <a:pt x="500018" y="473400"/>
                  <a:pt x="508658" y="477649"/>
                  <a:pt x="513184" y="485192"/>
                </a:cubicBezTo>
                <a:cubicBezTo>
                  <a:pt x="522322" y="500423"/>
                  <a:pt x="528980" y="548377"/>
                  <a:pt x="531845" y="559837"/>
                </a:cubicBezTo>
                <a:cubicBezTo>
                  <a:pt x="534230" y="569379"/>
                  <a:pt x="538065" y="578498"/>
                  <a:pt x="541175" y="587829"/>
                </a:cubicBezTo>
                <a:cubicBezTo>
                  <a:pt x="537491" y="657828"/>
                  <a:pt x="537686" y="754563"/>
                  <a:pt x="522514" y="830425"/>
                </a:cubicBezTo>
                <a:cubicBezTo>
                  <a:pt x="520585" y="840069"/>
                  <a:pt x="515569" y="848875"/>
                  <a:pt x="513184" y="858417"/>
                </a:cubicBezTo>
                <a:cubicBezTo>
                  <a:pt x="493942" y="935388"/>
                  <a:pt x="513680" y="875338"/>
                  <a:pt x="494522" y="942392"/>
                </a:cubicBezTo>
                <a:cubicBezTo>
                  <a:pt x="482670" y="983876"/>
                  <a:pt x="485579" y="959113"/>
                  <a:pt x="475861" y="1007706"/>
                </a:cubicBezTo>
                <a:cubicBezTo>
                  <a:pt x="472151" y="1026257"/>
                  <a:pt x="470495" y="1045191"/>
                  <a:pt x="466531" y="1063690"/>
                </a:cubicBezTo>
                <a:cubicBezTo>
                  <a:pt x="461157" y="1088768"/>
                  <a:pt x="452899" y="1113185"/>
                  <a:pt x="447869" y="1138335"/>
                </a:cubicBezTo>
                <a:cubicBezTo>
                  <a:pt x="436610" y="1194632"/>
                  <a:pt x="443554" y="1169943"/>
                  <a:pt x="429208" y="1212980"/>
                </a:cubicBezTo>
                <a:cubicBezTo>
                  <a:pt x="418341" y="1289047"/>
                  <a:pt x="410547" y="1331897"/>
                  <a:pt x="410547" y="1418253"/>
                </a:cubicBezTo>
                <a:cubicBezTo>
                  <a:pt x="410547" y="1463944"/>
                  <a:pt x="404198" y="1514541"/>
                  <a:pt x="438539" y="1548882"/>
                </a:cubicBezTo>
                <a:cubicBezTo>
                  <a:pt x="446469" y="1556811"/>
                  <a:pt x="456501" y="1562528"/>
                  <a:pt x="466531" y="1567543"/>
                </a:cubicBezTo>
                <a:cubicBezTo>
                  <a:pt x="475328" y="1571941"/>
                  <a:pt x="485192" y="1573764"/>
                  <a:pt x="494522" y="1576874"/>
                </a:cubicBezTo>
                <a:cubicBezTo>
                  <a:pt x="550506" y="1573764"/>
                  <a:pt x="607023" y="1575860"/>
                  <a:pt x="662473" y="1567543"/>
                </a:cubicBezTo>
                <a:cubicBezTo>
                  <a:pt x="671173" y="1566238"/>
                  <a:pt x="674266" y="1554377"/>
                  <a:pt x="681135" y="1548882"/>
                </a:cubicBezTo>
                <a:cubicBezTo>
                  <a:pt x="689891" y="1541877"/>
                  <a:pt x="699796" y="1536441"/>
                  <a:pt x="709126" y="1530221"/>
                </a:cubicBezTo>
                <a:cubicBezTo>
                  <a:pt x="718850" y="1501051"/>
                  <a:pt x="728280" y="1464579"/>
                  <a:pt x="755780" y="1446245"/>
                </a:cubicBezTo>
                <a:cubicBezTo>
                  <a:pt x="765110" y="1440025"/>
                  <a:pt x="775015" y="1434589"/>
                  <a:pt x="783771" y="1427584"/>
                </a:cubicBezTo>
                <a:cubicBezTo>
                  <a:pt x="820365" y="1398310"/>
                  <a:pt x="781815" y="1415796"/>
                  <a:pt x="830424" y="1399592"/>
                </a:cubicBezTo>
                <a:cubicBezTo>
                  <a:pt x="852529" y="1377488"/>
                  <a:pt x="873420" y="1354159"/>
                  <a:pt x="905069" y="1343609"/>
                </a:cubicBezTo>
                <a:lnTo>
                  <a:pt x="933061" y="1334278"/>
                </a:lnTo>
                <a:cubicBezTo>
                  <a:pt x="964518" y="1287092"/>
                  <a:pt x="934646" y="1319489"/>
                  <a:pt x="979714" y="1296955"/>
                </a:cubicBezTo>
                <a:cubicBezTo>
                  <a:pt x="989744" y="1291940"/>
                  <a:pt x="997458" y="1282848"/>
                  <a:pt x="1007706" y="1278294"/>
                </a:cubicBezTo>
                <a:cubicBezTo>
                  <a:pt x="1025681" y="1270305"/>
                  <a:pt x="1047323" y="1270544"/>
                  <a:pt x="1063690" y="1259633"/>
                </a:cubicBezTo>
                <a:cubicBezTo>
                  <a:pt x="1088939" y="1242801"/>
                  <a:pt x="1099409" y="1234149"/>
                  <a:pt x="1129004" y="1222311"/>
                </a:cubicBezTo>
                <a:cubicBezTo>
                  <a:pt x="1147268" y="1215005"/>
                  <a:pt x="1166327" y="1209869"/>
                  <a:pt x="1184988" y="1203649"/>
                </a:cubicBezTo>
                <a:lnTo>
                  <a:pt x="1212980" y="1194319"/>
                </a:lnTo>
                <a:cubicBezTo>
                  <a:pt x="1237054" y="1197758"/>
                  <a:pt x="1280228" y="1199951"/>
                  <a:pt x="1306286" y="1212980"/>
                </a:cubicBezTo>
                <a:cubicBezTo>
                  <a:pt x="1378636" y="1249156"/>
                  <a:pt x="1291909" y="1217518"/>
                  <a:pt x="1362269" y="1240972"/>
                </a:cubicBezTo>
                <a:cubicBezTo>
                  <a:pt x="1415753" y="1321196"/>
                  <a:pt x="1344537" y="1226787"/>
                  <a:pt x="1408922" y="1278294"/>
                </a:cubicBezTo>
                <a:cubicBezTo>
                  <a:pt x="1417679" y="1285299"/>
                  <a:pt x="1421363" y="1296955"/>
                  <a:pt x="1427584" y="1306286"/>
                </a:cubicBezTo>
                <a:cubicBezTo>
                  <a:pt x="1449791" y="1372909"/>
                  <a:pt x="1435334" y="1345903"/>
                  <a:pt x="1464906" y="1390262"/>
                </a:cubicBezTo>
                <a:cubicBezTo>
                  <a:pt x="1461796" y="1430695"/>
                  <a:pt x="1460313" y="1471286"/>
                  <a:pt x="1455575" y="1511560"/>
                </a:cubicBezTo>
                <a:cubicBezTo>
                  <a:pt x="1454077" y="1524296"/>
                  <a:pt x="1446245" y="1536058"/>
                  <a:pt x="1446245" y="1548882"/>
                </a:cubicBezTo>
                <a:cubicBezTo>
                  <a:pt x="1446245" y="1611164"/>
                  <a:pt x="1447519" y="1673735"/>
                  <a:pt x="1455575" y="1735494"/>
                </a:cubicBezTo>
                <a:cubicBezTo>
                  <a:pt x="1457025" y="1746614"/>
                  <a:pt x="1467058" y="1754871"/>
                  <a:pt x="1474237" y="1763486"/>
                </a:cubicBezTo>
                <a:cubicBezTo>
                  <a:pt x="1514682" y="1812020"/>
                  <a:pt x="1487405" y="1773440"/>
                  <a:pt x="1530220" y="1810139"/>
                </a:cubicBezTo>
                <a:cubicBezTo>
                  <a:pt x="1555122" y="1831484"/>
                  <a:pt x="1565874" y="1852941"/>
                  <a:pt x="1595535" y="1866123"/>
                </a:cubicBezTo>
                <a:cubicBezTo>
                  <a:pt x="1613510" y="1874112"/>
                  <a:pt x="1633924" y="1875987"/>
                  <a:pt x="1651518" y="1884784"/>
                </a:cubicBezTo>
                <a:cubicBezTo>
                  <a:pt x="1697638" y="1907843"/>
                  <a:pt x="1675645" y="1899046"/>
                  <a:pt x="1716833" y="1912776"/>
                </a:cubicBezTo>
                <a:cubicBezTo>
                  <a:pt x="1723830" y="1911901"/>
                  <a:pt x="1808254" y="1904388"/>
                  <a:pt x="1828800" y="1894115"/>
                </a:cubicBezTo>
                <a:cubicBezTo>
                  <a:pt x="1836668" y="1890181"/>
                  <a:pt x="1839918" y="1879979"/>
                  <a:pt x="1847461" y="1875453"/>
                </a:cubicBezTo>
                <a:cubicBezTo>
                  <a:pt x="1855895" y="1870393"/>
                  <a:pt x="1866122" y="1869233"/>
                  <a:pt x="1875453" y="1866123"/>
                </a:cubicBezTo>
                <a:cubicBezTo>
                  <a:pt x="1884784" y="1856792"/>
                  <a:pt x="1896126" y="1849110"/>
                  <a:pt x="1903445" y="1838131"/>
                </a:cubicBezTo>
                <a:cubicBezTo>
                  <a:pt x="1951891" y="1765461"/>
                  <a:pt x="1873322" y="1849590"/>
                  <a:pt x="1931437" y="1791478"/>
                </a:cubicBezTo>
                <a:cubicBezTo>
                  <a:pt x="1949596" y="1736998"/>
                  <a:pt x="1933675" y="1789614"/>
                  <a:pt x="1950098" y="1707502"/>
                </a:cubicBezTo>
                <a:cubicBezTo>
                  <a:pt x="1952613" y="1694927"/>
                  <a:pt x="1957135" y="1682797"/>
                  <a:pt x="1959429" y="1670180"/>
                </a:cubicBezTo>
                <a:cubicBezTo>
                  <a:pt x="1961226" y="1660294"/>
                  <a:pt x="1973925" y="1562767"/>
                  <a:pt x="1978090" y="1548882"/>
                </a:cubicBezTo>
                <a:cubicBezTo>
                  <a:pt x="1982087" y="1535560"/>
                  <a:pt x="1990531" y="1524001"/>
                  <a:pt x="1996751" y="1511560"/>
                </a:cubicBezTo>
                <a:cubicBezTo>
                  <a:pt x="1999861" y="1496009"/>
                  <a:pt x="2000513" y="1479756"/>
                  <a:pt x="2006082" y="1464906"/>
                </a:cubicBezTo>
                <a:cubicBezTo>
                  <a:pt x="2010019" y="1454406"/>
                  <a:pt x="2021197" y="1447553"/>
                  <a:pt x="2024743" y="1436915"/>
                </a:cubicBezTo>
                <a:cubicBezTo>
                  <a:pt x="2030725" y="1418967"/>
                  <a:pt x="2029969" y="1399399"/>
                  <a:pt x="2034073" y="1380931"/>
                </a:cubicBezTo>
                <a:cubicBezTo>
                  <a:pt x="2040511" y="1351960"/>
                  <a:pt x="2045290" y="1350110"/>
                  <a:pt x="2062065" y="1324947"/>
                </a:cubicBezTo>
                <a:cubicBezTo>
                  <a:pt x="2069578" y="1294895"/>
                  <a:pt x="2071292" y="1276573"/>
                  <a:pt x="2090057" y="1250302"/>
                </a:cubicBezTo>
                <a:cubicBezTo>
                  <a:pt x="2097727" y="1239565"/>
                  <a:pt x="2108718" y="1231641"/>
                  <a:pt x="2118049" y="1222311"/>
                </a:cubicBezTo>
                <a:cubicBezTo>
                  <a:pt x="2135694" y="1169378"/>
                  <a:pt x="2115506" y="1216032"/>
                  <a:pt x="2164702" y="1156996"/>
                </a:cubicBezTo>
                <a:cubicBezTo>
                  <a:pt x="2236107" y="1071310"/>
                  <a:pt x="2188170" y="1093189"/>
                  <a:pt x="2248677" y="1073021"/>
                </a:cubicBezTo>
                <a:cubicBezTo>
                  <a:pt x="2251787" y="1063690"/>
                  <a:pt x="2250328" y="1051173"/>
                  <a:pt x="2258008" y="1045029"/>
                </a:cubicBezTo>
                <a:cubicBezTo>
                  <a:pt x="2268022" y="1037018"/>
                  <a:pt x="2283544" y="1040750"/>
                  <a:pt x="2295331" y="1035698"/>
                </a:cubicBezTo>
                <a:cubicBezTo>
                  <a:pt x="2305638" y="1031281"/>
                  <a:pt x="2313992" y="1023257"/>
                  <a:pt x="2323322" y="1017037"/>
                </a:cubicBezTo>
                <a:cubicBezTo>
                  <a:pt x="2373085" y="1020147"/>
                  <a:pt x="2423209" y="1019631"/>
                  <a:pt x="2472612" y="1026368"/>
                </a:cubicBezTo>
                <a:cubicBezTo>
                  <a:pt x="2492102" y="1029026"/>
                  <a:pt x="2509618" y="1039853"/>
                  <a:pt x="2528596" y="1045029"/>
                </a:cubicBezTo>
                <a:cubicBezTo>
                  <a:pt x="2543896" y="1049202"/>
                  <a:pt x="2559698" y="1051250"/>
                  <a:pt x="2575249" y="1054360"/>
                </a:cubicBezTo>
                <a:cubicBezTo>
                  <a:pt x="2590800" y="1066801"/>
                  <a:pt x="2605970" y="1079733"/>
                  <a:pt x="2621902" y="1091682"/>
                </a:cubicBezTo>
                <a:cubicBezTo>
                  <a:pt x="2630873" y="1098410"/>
                  <a:pt x="2641279" y="1103164"/>
                  <a:pt x="2649894" y="1110343"/>
                </a:cubicBezTo>
                <a:cubicBezTo>
                  <a:pt x="2660031" y="1118791"/>
                  <a:pt x="2667867" y="1129747"/>
                  <a:pt x="2677886" y="1138335"/>
                </a:cubicBezTo>
                <a:cubicBezTo>
                  <a:pt x="2733011" y="1185586"/>
                  <a:pt x="2703915" y="1146756"/>
                  <a:pt x="2761861" y="1212980"/>
                </a:cubicBezTo>
                <a:cubicBezTo>
                  <a:pt x="2787079" y="1241801"/>
                  <a:pt x="2780440" y="1250137"/>
                  <a:pt x="2799184" y="1287625"/>
                </a:cubicBezTo>
                <a:cubicBezTo>
                  <a:pt x="2804199" y="1297655"/>
                  <a:pt x="2811625" y="1306286"/>
                  <a:pt x="2817845" y="1315617"/>
                </a:cubicBezTo>
                <a:cubicBezTo>
                  <a:pt x="2820955" y="1328058"/>
                  <a:pt x="2823490" y="1340656"/>
                  <a:pt x="2827175" y="1352939"/>
                </a:cubicBezTo>
                <a:cubicBezTo>
                  <a:pt x="2832827" y="1371780"/>
                  <a:pt x="2840661" y="1389945"/>
                  <a:pt x="2845837" y="1408923"/>
                </a:cubicBezTo>
                <a:cubicBezTo>
                  <a:pt x="2850010" y="1424223"/>
                  <a:pt x="2850610" y="1440386"/>
                  <a:pt x="2855167" y="1455576"/>
                </a:cubicBezTo>
                <a:cubicBezTo>
                  <a:pt x="2859980" y="1471619"/>
                  <a:pt x="2868903" y="1486221"/>
                  <a:pt x="2873829" y="1502229"/>
                </a:cubicBezTo>
                <a:cubicBezTo>
                  <a:pt x="2881372" y="1526742"/>
                  <a:pt x="2884380" y="1552543"/>
                  <a:pt x="2892490" y="1576874"/>
                </a:cubicBezTo>
                <a:lnTo>
                  <a:pt x="2901820" y="1604866"/>
                </a:lnTo>
                <a:cubicBezTo>
                  <a:pt x="2906122" y="1634976"/>
                  <a:pt x="2911183" y="1698221"/>
                  <a:pt x="2929812" y="1726164"/>
                </a:cubicBezTo>
                <a:cubicBezTo>
                  <a:pt x="2936032" y="1735494"/>
                  <a:pt x="2943458" y="1744125"/>
                  <a:pt x="2948473" y="1754155"/>
                </a:cubicBezTo>
                <a:cubicBezTo>
                  <a:pt x="2952872" y="1762952"/>
                  <a:pt x="2951903" y="1774279"/>
                  <a:pt x="2957804" y="1782147"/>
                </a:cubicBezTo>
                <a:cubicBezTo>
                  <a:pt x="2970999" y="1799741"/>
                  <a:pt x="2988906" y="1813249"/>
                  <a:pt x="3004457" y="1828800"/>
                </a:cubicBezTo>
                <a:cubicBezTo>
                  <a:pt x="3013788" y="1838131"/>
                  <a:pt x="3019647" y="1853591"/>
                  <a:pt x="3032449" y="1856792"/>
                </a:cubicBezTo>
                <a:lnTo>
                  <a:pt x="3069771" y="1866123"/>
                </a:lnTo>
                <a:cubicBezTo>
                  <a:pt x="3085322" y="1875454"/>
                  <a:pt x="3101045" y="1884503"/>
                  <a:pt x="3116424" y="1894115"/>
                </a:cubicBezTo>
                <a:cubicBezTo>
                  <a:pt x="3143496" y="1911035"/>
                  <a:pt x="3149883" y="1919491"/>
                  <a:pt x="3181739" y="1931437"/>
                </a:cubicBezTo>
                <a:cubicBezTo>
                  <a:pt x="3193746" y="1935940"/>
                  <a:pt x="3206620" y="1937658"/>
                  <a:pt x="3219061" y="1940768"/>
                </a:cubicBezTo>
                <a:cubicBezTo>
                  <a:pt x="3271935" y="1937658"/>
                  <a:pt x="3325853" y="1942348"/>
                  <a:pt x="3377682" y="1931437"/>
                </a:cubicBezTo>
                <a:cubicBezTo>
                  <a:pt x="3388655" y="1929127"/>
                  <a:pt x="3389164" y="1912060"/>
                  <a:pt x="3396343" y="1903445"/>
                </a:cubicBezTo>
                <a:cubicBezTo>
                  <a:pt x="3456216" y="1831597"/>
                  <a:pt x="3396661" y="1916963"/>
                  <a:pt x="3442996" y="1847462"/>
                </a:cubicBezTo>
                <a:cubicBezTo>
                  <a:pt x="3488429" y="1574845"/>
                  <a:pt x="3411749" y="2052071"/>
                  <a:pt x="3461657" y="1203649"/>
                </a:cubicBezTo>
                <a:cubicBezTo>
                  <a:pt x="3462722" y="1185545"/>
                  <a:pt x="3481538" y="1173217"/>
                  <a:pt x="3489649" y="1156996"/>
                </a:cubicBezTo>
                <a:cubicBezTo>
                  <a:pt x="3511098" y="1114098"/>
                  <a:pt x="3483665" y="1140220"/>
                  <a:pt x="3517641" y="1091682"/>
                </a:cubicBezTo>
                <a:cubicBezTo>
                  <a:pt x="3531571" y="1071782"/>
                  <a:pt x="3547117" y="1052875"/>
                  <a:pt x="3564294" y="1035698"/>
                </a:cubicBezTo>
                <a:cubicBezTo>
                  <a:pt x="3572223" y="1027769"/>
                  <a:pt x="3583772" y="1024335"/>
                  <a:pt x="3592286" y="1017037"/>
                </a:cubicBezTo>
                <a:cubicBezTo>
                  <a:pt x="3605644" y="1005587"/>
                  <a:pt x="3617167" y="992156"/>
                  <a:pt x="3629608" y="979715"/>
                </a:cubicBezTo>
                <a:cubicBezTo>
                  <a:pt x="3632718" y="970384"/>
                  <a:pt x="3633483" y="959907"/>
                  <a:pt x="3638939" y="951723"/>
                </a:cubicBezTo>
                <a:cubicBezTo>
                  <a:pt x="3646363" y="940587"/>
                  <a:pt x="3680169" y="909988"/>
                  <a:pt x="3694922" y="905070"/>
                </a:cubicBezTo>
                <a:cubicBezTo>
                  <a:pt x="3712870" y="899087"/>
                  <a:pt x="3732355" y="899449"/>
                  <a:pt x="3750906" y="895739"/>
                </a:cubicBezTo>
                <a:cubicBezTo>
                  <a:pt x="3763481" y="893224"/>
                  <a:pt x="3775788" y="889519"/>
                  <a:pt x="3788229" y="886409"/>
                </a:cubicBezTo>
                <a:cubicBezTo>
                  <a:pt x="3844213" y="889519"/>
                  <a:pt x="3901289" y="884303"/>
                  <a:pt x="3956180" y="895739"/>
                </a:cubicBezTo>
                <a:cubicBezTo>
                  <a:pt x="3994546" y="903732"/>
                  <a:pt x="4019893" y="941438"/>
                  <a:pt x="4040155" y="970384"/>
                </a:cubicBezTo>
                <a:cubicBezTo>
                  <a:pt x="4053017" y="988758"/>
                  <a:pt x="4065036" y="1007707"/>
                  <a:pt x="4077477" y="1026368"/>
                </a:cubicBezTo>
                <a:cubicBezTo>
                  <a:pt x="4083698" y="1035699"/>
                  <a:pt x="4090369" y="1044744"/>
                  <a:pt x="4096139" y="1054360"/>
                </a:cubicBezTo>
                <a:cubicBezTo>
                  <a:pt x="4129900" y="1110629"/>
                  <a:pt x="4114071" y="1085923"/>
                  <a:pt x="4142792" y="1129004"/>
                </a:cubicBezTo>
                <a:cubicBezTo>
                  <a:pt x="4153260" y="1160411"/>
                  <a:pt x="4152334" y="1162031"/>
                  <a:pt x="4170784" y="1194319"/>
                </a:cubicBezTo>
                <a:cubicBezTo>
                  <a:pt x="4181702" y="1213425"/>
                  <a:pt x="4205417" y="1243606"/>
                  <a:pt x="4217437" y="1259633"/>
                </a:cubicBezTo>
                <a:cubicBezTo>
                  <a:pt x="4264338" y="1400338"/>
                  <a:pt x="4201075" y="1226914"/>
                  <a:pt x="4273420" y="1371600"/>
                </a:cubicBezTo>
                <a:cubicBezTo>
                  <a:pt x="4297983" y="1420725"/>
                  <a:pt x="4282247" y="1399087"/>
                  <a:pt x="4320073" y="1436915"/>
                </a:cubicBezTo>
                <a:cubicBezTo>
                  <a:pt x="4327662" y="1459680"/>
                  <a:pt x="4329979" y="1474812"/>
                  <a:pt x="4348065" y="1492898"/>
                </a:cubicBezTo>
                <a:cubicBezTo>
                  <a:pt x="4359061" y="1503894"/>
                  <a:pt x="4372648" y="1511972"/>
                  <a:pt x="4385388" y="1520890"/>
                </a:cubicBezTo>
                <a:cubicBezTo>
                  <a:pt x="4403762" y="1533752"/>
                  <a:pt x="4420094" y="1551121"/>
                  <a:pt x="4441371" y="1558213"/>
                </a:cubicBezTo>
                <a:lnTo>
                  <a:pt x="4497355" y="1576874"/>
                </a:lnTo>
                <a:cubicBezTo>
                  <a:pt x="4516016" y="1573764"/>
                  <a:pt x="4536051" y="1575227"/>
                  <a:pt x="4553339" y="1567543"/>
                </a:cubicBezTo>
                <a:cubicBezTo>
                  <a:pt x="4565397" y="1562184"/>
                  <a:pt x="4572883" y="1549688"/>
                  <a:pt x="4581331" y="1539551"/>
                </a:cubicBezTo>
                <a:cubicBezTo>
                  <a:pt x="4608354" y="1507124"/>
                  <a:pt x="4597215" y="1507782"/>
                  <a:pt x="4618653" y="1464906"/>
                </a:cubicBezTo>
                <a:cubicBezTo>
                  <a:pt x="4630422" y="1441368"/>
                  <a:pt x="4638620" y="1435609"/>
                  <a:pt x="4655975" y="1418253"/>
                </a:cubicBezTo>
                <a:cubicBezTo>
                  <a:pt x="4662196" y="1402702"/>
                  <a:pt x="4668756" y="1387283"/>
                  <a:pt x="4674637" y="1371600"/>
                </a:cubicBezTo>
                <a:cubicBezTo>
                  <a:pt x="4678090" y="1362391"/>
                  <a:pt x="4679897" y="1352562"/>
                  <a:pt x="4683967" y="1343609"/>
                </a:cubicBezTo>
                <a:cubicBezTo>
                  <a:pt x="4695478" y="1318284"/>
                  <a:pt x="4712494" y="1295355"/>
                  <a:pt x="4721290" y="1268964"/>
                </a:cubicBezTo>
                <a:cubicBezTo>
                  <a:pt x="4743669" y="1201823"/>
                  <a:pt x="4716508" y="1285696"/>
                  <a:pt x="4739951" y="1203649"/>
                </a:cubicBezTo>
                <a:cubicBezTo>
                  <a:pt x="4742653" y="1194192"/>
                  <a:pt x="4746172" y="1184988"/>
                  <a:pt x="4749282" y="1175658"/>
                </a:cubicBezTo>
                <a:cubicBezTo>
                  <a:pt x="4739951" y="1104123"/>
                  <a:pt x="4731492" y="1032469"/>
                  <a:pt x="4721290" y="961053"/>
                </a:cubicBezTo>
                <a:cubicBezTo>
                  <a:pt x="4698209" y="799482"/>
                  <a:pt x="4707006" y="874191"/>
                  <a:pt x="4693298" y="737119"/>
                </a:cubicBezTo>
                <a:cubicBezTo>
                  <a:pt x="4696408" y="615821"/>
                  <a:pt x="4696858" y="494426"/>
                  <a:pt x="4702629" y="373225"/>
                </a:cubicBezTo>
                <a:cubicBezTo>
                  <a:pt x="4703097" y="363401"/>
                  <a:pt x="4709257" y="354690"/>
                  <a:pt x="4711959" y="345233"/>
                </a:cubicBezTo>
                <a:cubicBezTo>
                  <a:pt x="4725716" y="297085"/>
                  <a:pt x="4710650" y="318551"/>
                  <a:pt x="4739951" y="289249"/>
                </a:cubicBezTo>
                <a:cubicBezTo>
                  <a:pt x="4746915" y="247467"/>
                  <a:pt x="4746789" y="223633"/>
                  <a:pt x="4767943" y="186613"/>
                </a:cubicBezTo>
                <a:cubicBezTo>
                  <a:pt x="4772308" y="178975"/>
                  <a:pt x="4781109" y="174820"/>
                  <a:pt x="4786604" y="167951"/>
                </a:cubicBezTo>
                <a:cubicBezTo>
                  <a:pt x="4793609" y="159195"/>
                  <a:pt x="4800250" y="149990"/>
                  <a:pt x="4805265" y="139960"/>
                </a:cubicBezTo>
                <a:cubicBezTo>
                  <a:pt x="4817092" y="116307"/>
                  <a:pt x="4810338" y="103075"/>
                  <a:pt x="4833257" y="83976"/>
                </a:cubicBezTo>
                <a:cubicBezTo>
                  <a:pt x="4843943" y="75071"/>
                  <a:pt x="4858503" y="72216"/>
                  <a:pt x="4870580" y="65315"/>
                </a:cubicBezTo>
                <a:cubicBezTo>
                  <a:pt x="4880316" y="59751"/>
                  <a:pt x="4889956" y="53832"/>
                  <a:pt x="4898571" y="46653"/>
                </a:cubicBezTo>
                <a:cubicBezTo>
                  <a:pt x="4908708" y="38206"/>
                  <a:pt x="4915028" y="25070"/>
                  <a:pt x="4926563" y="18662"/>
                </a:cubicBezTo>
                <a:cubicBezTo>
                  <a:pt x="4943758" y="9109"/>
                  <a:pt x="4982547" y="0"/>
                  <a:pt x="4982547" y="0"/>
                </a:cubicBezTo>
                <a:cubicBezTo>
                  <a:pt x="5022980" y="3110"/>
                  <a:pt x="5063789" y="3006"/>
                  <a:pt x="5103845" y="9331"/>
                </a:cubicBezTo>
                <a:cubicBezTo>
                  <a:pt x="5123275" y="12399"/>
                  <a:pt x="5159829" y="27992"/>
                  <a:pt x="5159829" y="27992"/>
                </a:cubicBezTo>
                <a:cubicBezTo>
                  <a:pt x="5245979" y="85426"/>
                  <a:pt x="5140007" y="12134"/>
                  <a:pt x="5206482" y="65315"/>
                </a:cubicBezTo>
                <a:cubicBezTo>
                  <a:pt x="5215238" y="72320"/>
                  <a:pt x="5225717" y="76971"/>
                  <a:pt x="5234473" y="83976"/>
                </a:cubicBezTo>
                <a:cubicBezTo>
                  <a:pt x="5241342" y="89471"/>
                  <a:pt x="5246266" y="97142"/>
                  <a:pt x="5253135" y="102637"/>
                </a:cubicBezTo>
                <a:cubicBezTo>
                  <a:pt x="5261891" y="109642"/>
                  <a:pt x="5272370" y="114293"/>
                  <a:pt x="5281126" y="121298"/>
                </a:cubicBezTo>
                <a:cubicBezTo>
                  <a:pt x="5347595" y="174474"/>
                  <a:pt x="5241636" y="101193"/>
                  <a:pt x="5327780" y="158621"/>
                </a:cubicBezTo>
                <a:lnTo>
                  <a:pt x="5383763" y="326572"/>
                </a:lnTo>
                <a:lnTo>
                  <a:pt x="5402424" y="382555"/>
                </a:lnTo>
                <a:cubicBezTo>
                  <a:pt x="5405534" y="391886"/>
                  <a:pt x="5411755" y="400712"/>
                  <a:pt x="5411755" y="410547"/>
                </a:cubicBezTo>
                <a:lnTo>
                  <a:pt x="5411755" y="513184"/>
                </a:lnTo>
              </a:path>
            </a:pathLst>
          </a:custGeom>
          <a:noFill/>
          <a:ln w="66675">
            <a:solidFill>
              <a:schemeClr val="accent3">
                <a:lumMod val="75000"/>
              </a:schemeClr>
            </a:solidFill>
            <a:tailEnd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TextBox 7"/>
          <p:cNvSpPr txBox="1"/>
          <p:nvPr/>
        </p:nvSpPr>
        <p:spPr>
          <a:xfrm>
            <a:off x="3181740" y="4366728"/>
            <a:ext cx="611155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dirty="0" smtClean="0"/>
              <a:t>כיצד יוצרים חיבור בין שני בתי- ספר המשרתים אוכלוסיות שונות</a:t>
            </a:r>
          </a:p>
          <a:p>
            <a:pPr algn="ctr"/>
            <a:r>
              <a:rPr lang="he-IL" sz="2800" dirty="0" smtClean="0"/>
              <a:t>ומדגישות תחומים שונים בעשייה החינוכית?</a:t>
            </a:r>
            <a:endParaRPr lang="he-IL" sz="2800" dirty="0"/>
          </a:p>
        </p:txBody>
      </p:sp>
    </p:spTree>
    <p:extLst>
      <p:ext uri="{BB962C8B-B14F-4D97-AF65-F5344CB8AC3E}">
        <p14:creationId xmlns:p14="http://schemas.microsoft.com/office/powerpoint/2010/main" val="197005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8644" y="407340"/>
            <a:ext cx="2724150" cy="2143125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87" y="3551756"/>
            <a:ext cx="3306244" cy="3306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21931" y="690465"/>
            <a:ext cx="4562668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פרוייקט</a:t>
            </a:r>
            <a:r>
              <a:rPr lang="he-IL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בית ספר בקהילה</a:t>
            </a:r>
          </a:p>
          <a:p>
            <a:endParaRPr lang="he-IL" dirty="0"/>
          </a:p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פרויקט </a:t>
            </a:r>
            <a:r>
              <a:rPr lang="he-IL" dirty="0">
                <a:solidFill>
                  <a:schemeClr val="accent2">
                    <a:lumMod val="75000"/>
                  </a:schemeClr>
                </a:solidFill>
              </a:rPr>
              <a:t>בית ספר בקהילה הוקם והושק בראשית שנת הלימודים תשע"ד, במטרה לחבר בין בתי הספר השוכנים בשכונות השונות לבין הקהילות בהם הן </a:t>
            </a:r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ממוקמים. (מתוך אתר העיריה)</a:t>
            </a:r>
          </a:p>
          <a:p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>
            <a:off x="5862736" y="3450552"/>
            <a:ext cx="4627983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dirty="0" smtClean="0">
                <a:solidFill>
                  <a:schemeClr val="accent2">
                    <a:lumMod val="75000"/>
                  </a:schemeClr>
                </a:solidFill>
              </a:rPr>
              <a:t>במסגרת הפרויקט בתי הספר מקבלים תקן ותקציב לפונקציה חדשה- רכזי פרויקט "בית ספר בקהילה". תפקידם לרכז את העשייה הקהילתית ולייצר שיתופי פעולה בין גורמים שונים במרחב הגאוגרפי הסמוך, העירוני והבין מגזרי.</a:t>
            </a:r>
            <a:endParaRPr lang="he-IL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9806" y="5638800"/>
            <a:ext cx="374332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99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50090" y="421824"/>
            <a:ext cx="4627983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r>
              <a:rPr lang="he-IL" sz="32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תשע"ד- גלריית שפות בפארק המסילה</a:t>
            </a:r>
            <a:endParaRPr lang="he-IL" sz="32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תמונה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444" y="286062"/>
            <a:ext cx="4603560" cy="2049531"/>
          </a:xfrm>
          <a:prstGeom prst="rect">
            <a:avLst/>
          </a:prstGeom>
        </p:spPr>
      </p:pic>
      <p:pic>
        <p:nvPicPr>
          <p:cNvPr id="2054" name="Picture 6" descr="http://www.motorica.co.il/maxpress/wp-content/uploads/2011/10/Section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157" y="2661557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תמונה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0090" y="2239347"/>
            <a:ext cx="5144995" cy="348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46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6494" y="1383003"/>
            <a:ext cx="3385846" cy="4514461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036" y="1383002"/>
            <a:ext cx="3223337" cy="4514461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7664" y="1402181"/>
            <a:ext cx="2855946" cy="4476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77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6212" y="1884784"/>
            <a:ext cx="3215951" cy="3023118"/>
          </a:xfrm>
          <a:prstGeom prst="rect">
            <a:avLst/>
          </a:prstGeom>
        </p:spPr>
      </p:pic>
      <p:pic>
        <p:nvPicPr>
          <p:cNvPr id="3" name="תמונה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8147" y="725195"/>
            <a:ext cx="3745852" cy="4994469"/>
          </a:xfrm>
          <a:prstGeom prst="rect">
            <a:avLst/>
          </a:prstGeom>
        </p:spPr>
      </p:pic>
      <p:pic>
        <p:nvPicPr>
          <p:cNvPr id="4" name="תמונה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934" y="1772816"/>
            <a:ext cx="3048000" cy="324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7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1722" y="205273"/>
            <a:ext cx="36016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 smtClean="0">
                <a:solidFill>
                  <a:schemeClr val="accent2">
                    <a:lumMod val="75000"/>
                  </a:schemeClr>
                </a:solidFill>
              </a:rPr>
              <a:t>תשע"ה- מתכונים מספרים</a:t>
            </a:r>
            <a:endParaRPr lang="he-IL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51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67126" y="587828"/>
            <a:ext cx="360161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r>
              <a:rPr lang="he-IL" b="1" dirty="0" smtClean="0">
                <a:solidFill>
                  <a:schemeClr val="accent2">
                    <a:lumMod val="75000"/>
                  </a:schemeClr>
                </a:solidFill>
              </a:rPr>
              <a:t>תשע"ה- מתכונים מספרים</a:t>
            </a:r>
            <a:endParaRPr lang="he-IL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95127" y="1679510"/>
            <a:ext cx="8528179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endParaRPr lang="he-IL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accent4">
                    <a:lumMod val="75000"/>
                  </a:schemeClr>
                </a:solidFill>
              </a:rPr>
              <a:t>פרוטוקול שיחות (שימוש בדרכי התקשרות מקוונים):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https://docs.google.com/document/d/1VqT_fon3izlp64SG5iyQGcoP6DqJ1qFw2LmJsPQW3Hg/edit</a:t>
            </a:r>
            <a:endParaRPr lang="he-IL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accent4">
                    <a:lumMod val="75000"/>
                  </a:schemeClr>
                </a:solidFill>
              </a:rPr>
              <a:t>מצגת: המשמעות התרבותית של האוכל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https://drive.google.com/drive/folders/0B9AgyfE0vVGGfjNOYmh3cVNYWWFPRzFXVnhUZVVjdGx1YXY2akFoLXNDcU9QX1NJVnJBLVE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endParaRPr lang="en-US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he-IL" dirty="0" smtClean="0">
                <a:solidFill>
                  <a:schemeClr val="accent4">
                    <a:lumMod val="75000"/>
                  </a:schemeClr>
                </a:solidFill>
              </a:rPr>
              <a:t>חוזר להורים: 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https://drive.google.com/drive/folders/0B9AgyfE0vVGGfjNOYmh3cVNYWWFPRzFXVnhUZVVjdGx1YXY2akFoLXNDcU9QX1NJVnJBLVE</a:t>
            </a:r>
            <a:endParaRPr lang="he-IL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2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275" y="802433"/>
            <a:ext cx="6095362" cy="4338734"/>
          </a:xfrm>
          <a:prstGeom prst="rect">
            <a:avLst/>
          </a:prstGeom>
        </p:spPr>
      </p:pic>
      <p:pic>
        <p:nvPicPr>
          <p:cNvPr id="5122" name="Picture 2" descr="http://static.comicvine.com/uploads/scale_small/0/77/1663247-cat_in_the_ha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576" y="3958975"/>
            <a:ext cx="1710483" cy="236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38059" y="1688841"/>
            <a:ext cx="3060441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6600" dirty="0" smtClean="0"/>
              <a:t>שאלות?</a:t>
            </a:r>
            <a:endParaRPr lang="he-IL" sz="6600" dirty="0"/>
          </a:p>
        </p:txBody>
      </p:sp>
    </p:spTree>
    <p:extLst>
      <p:ext uri="{BB962C8B-B14F-4D97-AF65-F5344CB8AC3E}">
        <p14:creationId xmlns:p14="http://schemas.microsoft.com/office/powerpoint/2010/main" val="21797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ינטגרל">
  <a:themeElements>
    <a:clrScheme name="אינטגרל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אינטגרל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אינטגרל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</TotalTime>
  <Words>136</Words>
  <Application>Microsoft Office PowerPoint</Application>
  <PresentationFormat>מותאם אישית</PresentationFormat>
  <Paragraphs>18</Paragraphs>
  <Slides>9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9</vt:i4>
      </vt:variant>
    </vt:vector>
  </HeadingPairs>
  <TitlesOfParts>
    <vt:vector size="10" baseType="lpstr">
      <vt:lpstr>אינטגרל</vt:lpstr>
      <vt:lpstr>מסילות למפגש: בתי הספר גבעת גונן ויד- ביד (הדו-לשוני)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מסילות למפגש- בתי הספר גבעת גונן ויד- ביד (הדו-לשוני)</dc:title>
  <dc:creator>User</dc:creator>
  <cp:lastModifiedBy>user</cp:lastModifiedBy>
  <cp:revision>9</cp:revision>
  <dcterms:created xsi:type="dcterms:W3CDTF">2015-04-26T11:41:51Z</dcterms:created>
  <dcterms:modified xsi:type="dcterms:W3CDTF">2015-04-26T13:32:31Z</dcterms:modified>
</cp:coreProperties>
</file>