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Default ContentType="image/gif" Extension="gif"/>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15.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1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3.xml"/>
  <Override ContentType="application/vnd.openxmlformats-officedocument.presentationml.notesSlide+xml" PartName="/ppt/notesSlides/notesSlide16.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16.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17.xml"/>
  <Override ContentType="application/vnd.openxmlformats-officedocument.presentationml.slide+xml" PartName="/ppt/slides/slide8.xml"/>
  <Override ContentType="application/vnd.openxmlformats-officedocument.presentationml.slide+xml" PartName="/ppt/slides/slide4.xml"/>
  <Override ContentType="application/vnd.openxmlformats-officedocument.presentationml.slide+xml" PartName="/ppt/slides/slide10.xml"/>
  <Override ContentType="application/vnd.openxmlformats-officedocument.presentationml.slide+xml" PartName="/ppt/slides/slide14.xml"/>
  <Override ContentType="application/vnd.openxmlformats-officedocument.presentationml.slide+xml" PartName="/ppt/slides/slide11.xml"/>
  <Override ContentType="application/vnd.openxmlformats-officedocument.presentationml.slide+xml" PartName="/ppt/slides/slide5.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21" Type="http://schemas.openxmlformats.org/officeDocument/2006/relationships/slide" Target="slides/slide16.xml"/><Relationship Id="rId2" Type="http://schemas.openxmlformats.org/officeDocument/2006/relationships/presProps" Target="presProps.xml"/><Relationship Id="rId12" Type="http://schemas.openxmlformats.org/officeDocument/2006/relationships/slide" Target="slides/slide7.xml"/><Relationship Id="rId22" Type="http://schemas.openxmlformats.org/officeDocument/2006/relationships/slide" Target="slides/slide17.xml"/><Relationship Id="rId13" Type="http://schemas.openxmlformats.org/officeDocument/2006/relationships/slide" Target="slides/slide8.xml"/><Relationship Id="rId1" Type="http://schemas.openxmlformats.org/officeDocument/2006/relationships/theme" Target="theme/theme1.xml"/><Relationship Id="rId4" Type="http://schemas.openxmlformats.org/officeDocument/2006/relationships/slideMaster" Target="slideMasters/slideMaster1.xml"/><Relationship Id="rId10" Type="http://schemas.openxmlformats.org/officeDocument/2006/relationships/slide" Target="slides/slide5.xml"/><Relationship Id="rId3" Type="http://schemas.openxmlformats.org/officeDocument/2006/relationships/tableStyles" Target="tableStyles.xml"/><Relationship Id="rId11" Type="http://schemas.openxmlformats.org/officeDocument/2006/relationships/slide" Target="slides/slide6.xml"/><Relationship Id="rId20" Type="http://schemas.openxmlformats.org/officeDocument/2006/relationships/slide" Target="slides/slide15.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 name="Shape 32"/>
        <p:cNvGrpSpPr/>
        <p:nvPr/>
      </p:nvGrpSpPr>
      <p:grpSpPr>
        <a:xfrm>
          <a:off x="0" y="0"/>
          <a:ext cx="0" cy="0"/>
          <a:chOff x="0" y="0"/>
          <a:chExt cx="0" cy="0"/>
        </a:xfrm>
      </p:grpSpPr>
      <p:sp>
        <p:nvSpPr>
          <p:cNvPr id="33" name="Shape 3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4" name="Shape 3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02" name="Shape 10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 name="Shape 108"/>
        <p:cNvGrpSpPr/>
        <p:nvPr/>
      </p:nvGrpSpPr>
      <p:grpSpPr>
        <a:xfrm>
          <a:off x="0" y="0"/>
          <a:ext cx="0" cy="0"/>
          <a:chOff x="0" y="0"/>
          <a:chExt cx="0" cy="0"/>
        </a:xfrm>
      </p:grpSpPr>
      <p:sp>
        <p:nvSpPr>
          <p:cNvPr id="109" name="Shape 10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0" name="Shape 11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18" name="Shape 11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3" name="Shape 123"/>
        <p:cNvGrpSpPr/>
        <p:nvPr/>
      </p:nvGrpSpPr>
      <p:grpSpPr>
        <a:xfrm>
          <a:off x="0" y="0"/>
          <a:ext cx="0" cy="0"/>
          <a:chOff x="0" y="0"/>
          <a:chExt cx="0" cy="0"/>
        </a:xfrm>
      </p:grpSpPr>
      <p:sp>
        <p:nvSpPr>
          <p:cNvPr id="124" name="Shape 12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25" name="Shape 12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33" name="Shape 13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42" name="Shape 14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8" name="Shape 148"/>
        <p:cNvGrpSpPr/>
        <p:nvPr/>
      </p:nvGrpSpPr>
      <p:grpSpPr>
        <a:xfrm>
          <a:off x="0" y="0"/>
          <a:ext cx="0" cy="0"/>
          <a:chOff x="0" y="0"/>
          <a:chExt cx="0" cy="0"/>
        </a:xfrm>
      </p:grpSpPr>
      <p:sp>
        <p:nvSpPr>
          <p:cNvPr id="149" name="Shape 14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50" name="Shape 15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158" name="Shape 15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 name="Shape 37"/>
        <p:cNvGrpSpPr/>
        <p:nvPr/>
      </p:nvGrpSpPr>
      <p:grpSpPr>
        <a:xfrm>
          <a:off x="0" y="0"/>
          <a:ext cx="0" cy="0"/>
          <a:chOff x="0" y="0"/>
          <a:chExt cx="0" cy="0"/>
        </a:xfrm>
      </p:grpSpPr>
      <p:sp>
        <p:nvSpPr>
          <p:cNvPr id="38" name="Shape 38"/>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39" name="Shape 3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 name="Shape 48"/>
        <p:cNvGrpSpPr/>
        <p:nvPr/>
      </p:nvGrpSpPr>
      <p:grpSpPr>
        <a:xfrm>
          <a:off x="0" y="0"/>
          <a:ext cx="0" cy="0"/>
          <a:chOff x="0" y="0"/>
          <a:chExt cx="0" cy="0"/>
        </a:xfrm>
      </p:grpSpPr>
      <p:sp>
        <p:nvSpPr>
          <p:cNvPr id="49" name="Shape 4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50" name="Shape 5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 name="Shape 55"/>
        <p:cNvGrpSpPr/>
        <p:nvPr/>
      </p:nvGrpSpPr>
      <p:grpSpPr>
        <a:xfrm>
          <a:off x="0" y="0"/>
          <a:ext cx="0" cy="0"/>
          <a:chOff x="0" y="0"/>
          <a:chExt cx="0" cy="0"/>
        </a:xfrm>
      </p:grpSpPr>
      <p:sp>
        <p:nvSpPr>
          <p:cNvPr id="56" name="Shape 56"/>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57" name="Shape 5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 name="Shape 63"/>
        <p:cNvGrpSpPr/>
        <p:nvPr/>
      </p:nvGrpSpPr>
      <p:grpSpPr>
        <a:xfrm>
          <a:off x="0" y="0"/>
          <a:ext cx="0" cy="0"/>
          <a:chOff x="0" y="0"/>
          <a:chExt cx="0" cy="0"/>
        </a:xfrm>
      </p:grpSpPr>
      <p:sp>
        <p:nvSpPr>
          <p:cNvPr id="64" name="Shape 6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65" name="Shape 6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74" name="Shape 7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81" name="Shape 8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88" name="Shape 8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a:noFill/>
          <a:ln cap="flat" w="9525">
            <a:solidFill>
              <a:srgbClr val="000000"/>
            </a:solidFill>
            <a:prstDash val="solid"/>
            <a:round/>
            <a:headEnd len="med" w="med" type="none"/>
            <a:tailEnd len="med" w="med" type="none"/>
          </a:ln>
        </p:spPr>
      </p:sp>
      <p:sp>
        <p:nvSpPr>
          <p:cNvPr id="95" name="Shape 9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txBox="1"/>
          <p:nvPr>
            <p:ph type="ctrTitle"/>
          </p:nvPr>
        </p:nvSpPr>
        <p:spPr>
          <a:xfrm>
            <a:off x="685800" y="1583342"/>
            <a:ext cx="7772400" cy="1159799"/>
          </a:xfrm>
          <a:prstGeom prst="rect">
            <a:avLst/>
          </a:prstGeom>
        </p:spPr>
        <p:txBody>
          <a:bodyPr anchorCtr="0" anchor="b" bIns="91425" lIns="91425" rIns="91425" tIns="91425"/>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0" name="Shape 10"/>
          <p:cNvSpPr txBox="1"/>
          <p:nvPr>
            <p:ph idx="1" type="subTitle"/>
          </p:nvPr>
        </p:nvSpPr>
        <p:spPr>
          <a:xfrm>
            <a:off x="685800" y="2840053"/>
            <a:ext cx="7772400" cy="784799"/>
          </a:xfrm>
          <a:prstGeom prst="rect">
            <a:avLst/>
          </a:prstGeom>
        </p:spPr>
        <p:txBody>
          <a:bodyPr anchorCtr="0" anchor="t" bIns="91425" lIns="91425" rIns="91425" tIns="91425"/>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11" name="Shape 11"/>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iw"/>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x="0" y="0"/>
          <a:ext cx="0" cy="0"/>
          <a:chOff x="0" y="0"/>
          <a:chExt cx="0" cy="0"/>
        </a:xfrm>
      </p:grpSpPr>
      <p:sp>
        <p:nvSpPr>
          <p:cNvPr id="13" name="Shape 13"/>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x="0" y="987000"/>
            <a:ext cx="9144000" cy="41567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iw"/>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x="0" y="0"/>
          <a:ext cx="0" cy="0"/>
          <a:chOff x="0" y="0"/>
          <a:chExt cx="0" cy="0"/>
        </a:xfrm>
      </p:grpSpPr>
      <p:sp>
        <p:nvSpPr>
          <p:cNvPr id="17" name="Shape 17"/>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x="457200"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x="4692273"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iw"/>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x="0" y="0"/>
          <a:ext cx="0" cy="0"/>
          <a:chOff x="0" y="0"/>
          <a:chExt cx="0" cy="0"/>
        </a:xfrm>
      </p:grpSpPr>
      <p:sp>
        <p:nvSpPr>
          <p:cNvPr id="22" name="Shape 22"/>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iw"/>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x="0" y="0"/>
          <a:ext cx="0" cy="0"/>
          <a:chOff x="0" y="0"/>
          <a:chExt cx="0" cy="0"/>
        </a:xfrm>
      </p:grpSpPr>
      <p:sp>
        <p:nvSpPr>
          <p:cNvPr id="25" name="Shape 25"/>
          <p:cNvSpPr txBox="1"/>
          <p:nvPr>
            <p:ph idx="1" type="body"/>
          </p:nvPr>
        </p:nvSpPr>
        <p:spPr>
          <a:xfrm>
            <a:off x="457200" y="4406309"/>
            <a:ext cx="8229600" cy="519599"/>
          </a:xfrm>
          <a:prstGeom prst="rect">
            <a:avLst/>
          </a:prstGeom>
        </p:spPr>
        <p:txBody>
          <a:bodyPr anchorCtr="0" anchor="t" bIns="91425" lIns="91425" rIns="91425" tIns="91425"/>
          <a:lstStyle>
            <a:lvl1pPr algn="ctr">
              <a:spcBef>
                <a:spcPts val="360"/>
              </a:spcBef>
              <a:buSzPct val="100000"/>
              <a:buNone/>
              <a:defRPr sz="1800"/>
            </a:lvl1pPr>
          </a:lstStyle>
          <a:p/>
        </p:txBody>
      </p:sp>
      <p:sp>
        <p:nvSpPr>
          <p:cNvPr id="26" name="Shape 26"/>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iw"/>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x="0" y="0"/>
          <a:ext cx="0" cy="0"/>
          <a:chOff x="0" y="0"/>
          <a:chExt cx="0" cy="0"/>
        </a:xfrm>
      </p:grpSpPr>
      <p:sp>
        <p:nvSpPr>
          <p:cNvPr id="28" name="Shape 28"/>
          <p:cNvSpPr txBox="1"/>
          <p:nvPr>
            <p:ph idx="12" type="sldNum"/>
          </p:nvPr>
        </p:nvSpPr>
        <p:spPr>
          <a:xfrm>
            <a:off x="8556791" y="4749850"/>
            <a:ext cx="548699" cy="393600"/>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iw"/>
              <a:t>‹#›</a:t>
            </a:fld>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slideLayout" Target="../slideLayouts/slideLayout4.xml"/><Relationship Id="rId3" Type="http://schemas.openxmlformats.org/officeDocument/2006/relationships/slideLayout" Target="../slideLayouts/slideLayout3.xml"/><Relationship Id="rId6" Type="http://schemas.openxmlformats.org/officeDocument/2006/relationships/slideLayout" Target="../slideLayouts/slideLayout6.xml"/><Relationship Id="rId5" Type="http://schemas.openxmlformats.org/officeDocument/2006/relationships/slideLayout" Target="../slideLayouts/slideLayout5.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05978"/>
            <a:ext cx="8229600" cy="857400"/>
          </a:xfrm>
          <a:prstGeom prst="rect">
            <a:avLst/>
          </a:prstGeom>
          <a:noFill/>
          <a:ln>
            <a:noFill/>
          </a:ln>
        </p:spPr>
        <p:txBody>
          <a:bodyPr anchorCtr="0" anchor="b" bIns="91425" lIns="91425" rIns="91425" tIns="91425"/>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x="457200" y="1200150"/>
            <a:ext cx="8229600" cy="3725699"/>
          </a:xfrm>
          <a:prstGeom prst="rect">
            <a:avLst/>
          </a:prstGeom>
          <a:noFill/>
          <a:ln>
            <a:noFill/>
          </a:ln>
        </p:spPr>
        <p:txBody>
          <a:bodyPr anchorCtr="0" anchor="t" bIns="91425" lIns="91425" rIns="91425" tIns="91425"/>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
        <p:nvSpPr>
          <p:cNvPr id="7" name="Shape 7"/>
          <p:cNvSpPr txBox="1"/>
          <p:nvPr>
            <p:ph idx="12" type="sldNum"/>
          </p:nvPr>
        </p:nvSpPr>
        <p:spPr>
          <a:xfrm>
            <a:off x="8556791" y="4749850"/>
            <a:ext cx="548699" cy="393600"/>
          </a:xfrm>
          <a:prstGeom prst="rect">
            <a:avLst/>
          </a:prstGeom>
          <a:noFill/>
          <a:ln>
            <a:noFill/>
          </a:ln>
        </p:spPr>
        <p:txBody>
          <a:bodyPr anchorCtr="0" anchor="ctr" bIns="91425" lIns="91425" rIns="91425" tIns="91425">
            <a:noAutofit/>
          </a:bodyPr>
          <a:lstStyle>
            <a:lvl1pPr algn="r">
              <a:spcBef>
                <a:spcPts val="0"/>
              </a:spcBef>
              <a:buNone/>
              <a:defRPr sz="1300">
                <a:solidFill>
                  <a:schemeClr val="dk1"/>
                </a:solidFill>
              </a:defRPr>
            </a:lvl1pPr>
          </a:lstStyle>
          <a:p>
            <a:pPr>
              <a:spcBef>
                <a:spcPts val="0"/>
              </a:spcBef>
              <a:buNone/>
            </a:pPr>
            <a:fld id="{00000000-1234-1234-1234-123412341234}" type="slidenum">
              <a:rPr lang="iw"/>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youtube.com/v/gJy99DXufpM" TargetMode="External"/><Relationship Id="rId5" Type="http://schemas.openxmlformats.org/officeDocument/2006/relationships/image" Target="../media/image07.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 Id="rId3" Type="http://schemas.openxmlformats.org/officeDocument/2006/relationships/image" Target="../media/image13.png"/><Relationship Id="rId6" Type="http://schemas.openxmlformats.org/officeDocument/2006/relationships/image" Target="../media/image10.jpg"/><Relationship Id="rId5" Type="http://schemas.openxmlformats.org/officeDocument/2006/relationships/hyperlink" Target="http://youtube.com/v/BoSC_NyN-n8"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www.youtube.com/watch?v=9264Eek_Sqk" TargetMode="External"/><Relationship Id="rId3" Type="http://schemas.openxmlformats.org/officeDocument/2006/relationships/image" Target="../media/image12.png"/><Relationship Id="rId5" Type="http://schemas.openxmlformats.org/officeDocument/2006/relationships/hyperlink" Target="https://www.youtube.com/watch?v=9264Eek_Sqk"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 Id="rId3" Type="http://schemas.openxmlformats.org/officeDocument/2006/relationships/image" Target="../media/image0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ynet.co.il/articles/0,7340,L-4600899,00.html" TargetMode="External"/><Relationship Id="rId3" Type="http://schemas.openxmlformats.org/officeDocument/2006/relationships/image" Target="../media/image11.jpg"/><Relationship Id="rId6" Type="http://schemas.openxmlformats.org/officeDocument/2006/relationships/image" Target="../media/image14.png"/><Relationship Id="rId5"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png"/><Relationship Id="rId3" Type="http://schemas.openxmlformats.org/officeDocument/2006/relationships/image" Target="../media/image22.jpg"/><Relationship Id="rId5"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 Id="rId3" Type="http://schemas.openxmlformats.org/officeDocument/2006/relationships/image" Target="../media/image15.gi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www.youtube.com/watch?v=cIeWtx8rxZk" TargetMode="External"/><Relationship Id="rId3" Type="http://schemas.openxmlformats.org/officeDocument/2006/relationships/image" Target="../media/image21.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00.jpg"/><Relationship Id="rId3" Type="http://schemas.openxmlformats.org/officeDocument/2006/relationships/image" Target="../media/image02.png"/><Relationship Id="rId6" Type="http://schemas.openxmlformats.org/officeDocument/2006/relationships/hyperlink" Target="http://youtube.com/v/mFPYihdtFDc" TargetMode="External"/><Relationship Id="rId7" Type="http://schemas.openxmlformats.org/officeDocument/2006/relationships/image" Target="../media/image01.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 Id="rId3" Type="http://schemas.openxmlformats.org/officeDocument/2006/relationships/image" Target="../media/image09.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04.png"/><Relationship Id="rId3" Type="http://schemas.openxmlformats.org/officeDocument/2006/relationships/image" Target="../media/image0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06.png"/><Relationship Id="rId3"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 Id="rId3" Type="http://schemas.openxmlformats.org/officeDocument/2006/relationships/image" Target="../media/image03.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3" Type="http://schemas.openxmlformats.org/officeDocument/2006/relationships/image" Target="../media/image23.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youtube.com/v/DpIcn9XSWqI" TargetMode="External"/><Relationship Id="rId5"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 name="Shape 29"/>
        <p:cNvGrpSpPr/>
        <p:nvPr/>
      </p:nvGrpSpPr>
      <p:grpSpPr>
        <a:xfrm>
          <a:off x="0" y="0"/>
          <a:ext cx="0" cy="0"/>
          <a:chOff x="0" y="0"/>
          <a:chExt cx="0" cy="0"/>
        </a:xfrm>
      </p:grpSpPr>
      <p:sp>
        <p:nvSpPr>
          <p:cNvPr id="30" name="Shape 30"/>
          <p:cNvSpPr txBox="1"/>
          <p:nvPr>
            <p:ph type="ctrTitle"/>
          </p:nvPr>
        </p:nvSpPr>
        <p:spPr>
          <a:xfrm>
            <a:off x="685800" y="1583342"/>
            <a:ext cx="7772400" cy="1159799"/>
          </a:xfrm>
          <a:prstGeom prst="rect">
            <a:avLst/>
          </a:prstGeom>
        </p:spPr>
        <p:txBody>
          <a:bodyPr anchorCtr="0" anchor="b" bIns="91425" lIns="91425" rIns="91425" tIns="91425">
            <a:noAutofit/>
          </a:bodyPr>
          <a:lstStyle/>
          <a:p>
            <a:pPr lvl="0" rtl="0">
              <a:spcBef>
                <a:spcPts val="0"/>
              </a:spcBef>
              <a:buClr>
                <a:schemeClr val="dk1"/>
              </a:buClr>
              <a:buSzPct val="25000"/>
              <a:buFont typeface="Arial"/>
              <a:buNone/>
            </a:pPr>
            <a:r>
              <a:rPr lang="iw"/>
              <a:t>מצגת השיתופית של פרויקט tec4school</a:t>
            </a:r>
          </a:p>
          <a:p>
            <a:pPr>
              <a:spcBef>
                <a:spcPts val="0"/>
              </a:spcBef>
              <a:buNone/>
            </a:pPr>
            <a:r>
              <a:t/>
            </a:r>
            <a:endParaRPr/>
          </a:p>
        </p:txBody>
      </p:sp>
      <p:sp>
        <p:nvSpPr>
          <p:cNvPr id="31" name="Shape 31"/>
          <p:cNvSpPr txBox="1"/>
          <p:nvPr>
            <p:ph idx="1" type="subTitle"/>
          </p:nvPr>
        </p:nvSpPr>
        <p:spPr>
          <a:xfrm>
            <a:off x="685800" y="2840053"/>
            <a:ext cx="7772400" cy="784799"/>
          </a:xfrm>
          <a:prstGeom prst="rect">
            <a:avLst/>
          </a:prstGeom>
        </p:spPr>
        <p:txBody>
          <a:bodyPr anchorCtr="0" anchor="t" bIns="91425" lIns="91425" rIns="91425" tIns="91425">
            <a:noAutofit/>
          </a:bodyPr>
          <a:lstStyle/>
          <a:p>
            <a:pPr lvl="0" rtl="0">
              <a:spcBef>
                <a:spcPts val="0"/>
              </a:spcBef>
              <a:buClr>
                <a:schemeClr val="dk1"/>
              </a:buClr>
              <a:buSzPct val="36666"/>
              <a:buFont typeface="Arial"/>
              <a:buNone/>
            </a:pPr>
            <a:r>
              <a:rPr lang="iw"/>
              <a:t>שותפים: כיתות ה’-ו’ בית ספר - פארדיס</a:t>
            </a:r>
          </a:p>
          <a:p>
            <a:pPr lvl="0" rtl="0" algn="l">
              <a:lnSpc>
                <a:spcPct val="115000"/>
              </a:lnSpc>
              <a:spcBef>
                <a:spcPts val="0"/>
              </a:spcBef>
              <a:buClr>
                <a:schemeClr val="dk1"/>
              </a:buClr>
              <a:buSzPct val="36666"/>
              <a:buFont typeface="Arial"/>
              <a:buNone/>
            </a:pPr>
            <a:r>
              <a:rPr lang="iw"/>
              <a:t>              בית ספר "החיטה"- זכרון יעקב</a:t>
            </a:r>
          </a:p>
          <a:p>
            <a:pPr>
              <a:spcBef>
                <a:spcPts val="0"/>
              </a:spcBef>
              <a:buNone/>
            </a:pPr>
            <a:r>
              <a:t/>
            </a:r>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 name="Shape 96"/>
        <p:cNvGrpSpPr/>
        <p:nvPr/>
      </p:nvGrpSpPr>
      <p:grpSpPr>
        <a:xfrm>
          <a:off x="0" y="0"/>
          <a:ext cx="0" cy="0"/>
          <a:chOff x="0" y="0"/>
          <a:chExt cx="0" cy="0"/>
        </a:xfrm>
      </p:grpSpPr>
      <p:sp>
        <p:nvSpPr>
          <p:cNvPr id="97" name="Shape 97"/>
          <p:cNvSpPr txBox="1"/>
          <p:nvPr>
            <p:ph idx="1" type="body"/>
          </p:nvPr>
        </p:nvSpPr>
        <p:spPr>
          <a:xfrm>
            <a:off x="0" y="987000"/>
            <a:ext cx="9144000" cy="4156799"/>
          </a:xfrm>
          <a:prstGeom prst="rect">
            <a:avLst/>
          </a:prstGeom>
          <a:solidFill>
            <a:srgbClr val="50FF00">
              <a:alpha val="80380"/>
            </a:srgbClr>
          </a:solidFill>
        </p:spPr>
        <p:txBody>
          <a:bodyPr anchorCtr="0" anchor="t" bIns="91425" lIns="91425" rIns="91425" tIns="91425">
            <a:noAutofit/>
          </a:bodyPr>
          <a:lstStyle/>
          <a:p>
            <a:pPr indent="-228600" lvl="0" rtl="0" algn="r">
              <a:lnSpc>
                <a:spcPct val="115000"/>
              </a:lnSpc>
              <a:spcBef>
                <a:spcPts val="0"/>
              </a:spcBef>
              <a:buClr>
                <a:schemeClr val="dk1"/>
              </a:buClr>
              <a:buSzPct val="157142"/>
              <a:buFont typeface="Arial"/>
              <a:buNone/>
            </a:pPr>
            <a:r>
              <a:rPr lang="iw" sz="700">
                <a:latin typeface="Times New Roman"/>
                <a:ea typeface="Times New Roman"/>
                <a:cs typeface="Times New Roman"/>
                <a:sym typeface="Times New Roman"/>
              </a:rPr>
              <a:t>  	</a:t>
            </a:r>
            <a:r>
              <a:rPr lang="iw" sz="1800" u="sng"/>
              <a:t>לא להעיר לאחר בצורה פוגענית</a:t>
            </a:r>
            <a:r>
              <a:rPr lang="iw" sz="1800"/>
              <a:t>-לא לומר לאחר משהוא שהוא עשה לא נכון בצורה פוגענית כדי שלא ייעלב, לומר לו בצורה יפה ובונה ולא סתם לומר לו אתה עשית את זה לא  נכון כי.... לומר לו הקשב\י אני חושב\ת שזה לא נכון מה שעשית בוא ננסה לתקן את זה</a:t>
            </a:r>
          </a:p>
          <a:p>
            <a:pPr lvl="0" rtl="0">
              <a:lnSpc>
                <a:spcPct val="115000"/>
              </a:lnSpc>
              <a:spcBef>
                <a:spcPts val="0"/>
              </a:spcBef>
              <a:buClr>
                <a:schemeClr val="dk1"/>
              </a:buClr>
              <a:buSzPct val="61111"/>
              <a:buFont typeface="Arial"/>
              <a:buNone/>
            </a:pPr>
            <a:r>
              <a:rPr lang="iw" sz="1800"/>
              <a:t> </a:t>
            </a:r>
          </a:p>
          <a:p>
            <a:pPr indent="0" marL="0" rtl="1">
              <a:spcBef>
                <a:spcPts val="0"/>
              </a:spcBef>
              <a:buNone/>
            </a:pPr>
            <a:r>
              <a:rPr lang="iw"/>
              <a:t>تحمل المسؤولية.</a:t>
            </a:r>
          </a:p>
          <a:p>
            <a:pPr indent="0" lvl="0" marL="0" rtl="1">
              <a:spcBef>
                <a:spcPts val="0"/>
              </a:spcBef>
              <a:buNone/>
            </a:pPr>
            <a:r>
              <a:rPr lang="iw"/>
              <a:t>לקחת אחריות</a:t>
            </a:r>
          </a:p>
        </p:txBody>
      </p:sp>
      <p:sp>
        <p:nvSpPr>
          <p:cNvPr id="98" name="Shape 98"/>
          <p:cNvSpPr txBox="1"/>
          <p:nvPr/>
        </p:nvSpPr>
        <p:spPr>
          <a:xfrm>
            <a:off x="-45025" y="136050"/>
            <a:ext cx="9144000" cy="1064099"/>
          </a:xfrm>
          <a:prstGeom prst="rect">
            <a:avLst/>
          </a:prstGeom>
          <a:noFill/>
          <a:ln>
            <a:noFill/>
          </a:ln>
        </p:spPr>
        <p:txBody>
          <a:bodyPr anchorCtr="0" anchor="ctr" bIns="91425" lIns="91425" rIns="91425" tIns="91425">
            <a:noAutofit/>
          </a:bodyPr>
          <a:lstStyle/>
          <a:p>
            <a:pPr lvl="0" rtl="1">
              <a:spcBef>
                <a:spcPts val="0"/>
              </a:spcBef>
              <a:buNone/>
            </a:pPr>
            <a:r>
              <a:rPr b="1" lang="iw" sz="3600">
                <a:solidFill>
                  <a:schemeClr val="dk1"/>
                </a:solidFill>
              </a:rPr>
              <a:t>קבוצה מספר 8</a:t>
            </a:r>
          </a:p>
          <a:p>
            <a:pPr lvl="0" rtl="0">
              <a:lnSpc>
                <a:spcPct val="115000"/>
              </a:lnSpc>
              <a:spcBef>
                <a:spcPts val="0"/>
              </a:spcBef>
              <a:buNone/>
            </a:pPr>
            <a:r>
              <a:t/>
            </a:r>
            <a:endParaRPr b="1" sz="3600">
              <a:solidFill>
                <a:schemeClr val="dk1"/>
              </a:solidFill>
            </a:endParaRPr>
          </a:p>
        </p:txBody>
      </p:sp>
      <p:sp>
        <p:nvSpPr>
          <p:cNvPr id="99" name="Shape 99">
            <a:hlinkClick r:id="rId4"/>
          </p:cNvPr>
          <p:cNvSpPr/>
          <p:nvPr/>
        </p:nvSpPr>
        <p:spPr>
          <a:xfrm>
            <a:off x="779325" y="2269000"/>
            <a:ext cx="3832675" cy="2874499"/>
          </a:xfrm>
          <a:prstGeom prst="rect">
            <a:avLst/>
          </a:prstGeom>
          <a:blipFill>
            <a:blip r:embed="rId5">
              <a:alphaModFix/>
            </a:blip>
            <a:stretch>
              <a:fillRect/>
            </a:stretch>
          </a:blipFill>
          <a:ln>
            <a:noFill/>
          </a:ln>
        </p:spPr>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idx="1" type="body"/>
          </p:nvPr>
        </p:nvSpPr>
        <p:spPr>
          <a:xfrm>
            <a:off x="0" y="987000"/>
            <a:ext cx="9144000" cy="4156799"/>
          </a:xfrm>
          <a:prstGeom prst="rect">
            <a:avLst/>
          </a:prstGeom>
        </p:spPr>
        <p:txBody>
          <a:bodyPr anchorCtr="0" anchor="t" bIns="91425" lIns="91425" rIns="91425" tIns="91425">
            <a:noAutofit/>
          </a:bodyPr>
          <a:lstStyle/>
          <a:p>
            <a:pPr rtl="1">
              <a:spcBef>
                <a:spcPts val="0"/>
              </a:spcBef>
              <a:buNone/>
            </a:pPr>
            <a:r>
              <a:rPr lang="iw" sz="2400">
                <a:solidFill>
                  <a:srgbClr val="660000"/>
                </a:solidFill>
              </a:rPr>
              <a:t>אחריות</a:t>
            </a:r>
          </a:p>
          <a:p>
            <a:pPr rtl="1">
              <a:spcBef>
                <a:spcPts val="0"/>
              </a:spcBef>
              <a:buNone/>
            </a:pPr>
            <a:r>
              <a:rPr lang="iw" sz="1800">
                <a:solidFill>
                  <a:srgbClr val="000000"/>
                </a:solidFill>
              </a:rPr>
              <a:t>בחרנו בערך אחריות כי לדעתנו האחריות היא ערך חשוב בקבוצה כיוון שאם מישהו בקבוצה לוקח אחריות שאר הילדים בקבוצה הולכים בעקבותיו ועוזרים לקבוצה ביחד.</a:t>
            </a:r>
          </a:p>
          <a:p>
            <a:pPr lvl="0" rtl="1">
              <a:spcBef>
                <a:spcPts val="0"/>
              </a:spcBef>
              <a:buNone/>
            </a:pPr>
            <a:r>
              <a:rPr lang="iw" sz="1800">
                <a:solidFill>
                  <a:srgbClr val="000000"/>
                </a:solidFill>
              </a:rPr>
              <a:t>التعاون والمشاركة שיתוף פעולה והשתתפות</a:t>
            </a:r>
          </a:p>
        </p:txBody>
      </p:sp>
      <p:sp>
        <p:nvSpPr>
          <p:cNvPr id="105" name="Shape 105"/>
          <p:cNvSpPr txBox="1"/>
          <p:nvPr/>
        </p:nvSpPr>
        <p:spPr>
          <a:xfrm>
            <a:off x="0" y="0"/>
            <a:ext cx="9144000" cy="986999"/>
          </a:xfrm>
          <a:prstGeom prst="rect">
            <a:avLst/>
          </a:prstGeom>
          <a:noFill/>
          <a:ln>
            <a:noFill/>
          </a:ln>
        </p:spPr>
        <p:txBody>
          <a:bodyPr anchorCtr="0" anchor="ctr" bIns="91425" lIns="91425" rIns="91425" tIns="91425">
            <a:noAutofit/>
          </a:bodyPr>
          <a:lstStyle/>
          <a:p>
            <a:pPr lvl="0" rtl="1">
              <a:spcBef>
                <a:spcPts val="0"/>
              </a:spcBef>
              <a:buNone/>
            </a:pPr>
            <a:r>
              <a:rPr b="1" lang="iw" sz="3600">
                <a:solidFill>
                  <a:schemeClr val="dk1"/>
                </a:solidFill>
              </a:rPr>
              <a:t>קבוצה מספר 9</a:t>
            </a:r>
          </a:p>
          <a:p>
            <a:pPr lvl="0" rtl="0">
              <a:lnSpc>
                <a:spcPct val="115000"/>
              </a:lnSpc>
              <a:spcBef>
                <a:spcPts val="0"/>
              </a:spcBef>
              <a:buNone/>
            </a:pPr>
            <a:r>
              <a:t/>
            </a:r>
            <a:endParaRPr b="1" sz="3600">
              <a:solidFill>
                <a:schemeClr val="dk1"/>
              </a:solidFill>
            </a:endParaRPr>
          </a:p>
        </p:txBody>
      </p:sp>
      <p:pic>
        <p:nvPicPr>
          <p:cNvPr id="106" name="Shape 106"/>
          <p:cNvPicPr preferRelativeResize="0"/>
          <p:nvPr/>
        </p:nvPicPr>
        <p:blipFill>
          <a:blip r:embed="rId3">
            <a:alphaModFix/>
          </a:blip>
          <a:stretch>
            <a:fillRect/>
          </a:stretch>
        </p:blipFill>
        <p:spPr>
          <a:xfrm rot="593019">
            <a:off x="131405" y="2594682"/>
            <a:ext cx="4041564" cy="1880636"/>
          </a:xfrm>
          <a:prstGeom prst="rect">
            <a:avLst/>
          </a:prstGeom>
          <a:noFill/>
          <a:ln>
            <a:noFill/>
          </a:ln>
        </p:spPr>
      </p:pic>
      <p:sp>
        <p:nvSpPr>
          <p:cNvPr id="107" name="Shape 107">
            <a:hlinkClick r:id="rId5"/>
          </p:cNvPr>
          <p:cNvSpPr/>
          <p:nvPr/>
        </p:nvSpPr>
        <p:spPr>
          <a:xfrm>
            <a:off x="4304375" y="2509000"/>
            <a:ext cx="3322700" cy="2492025"/>
          </a:xfrm>
          <a:prstGeom prst="rect">
            <a:avLst/>
          </a:prstGeom>
          <a:blipFill>
            <a:blip r:embed="rId6">
              <a:alphaModFix/>
            </a:blip>
            <a:stretch>
              <a:fillRect/>
            </a:stretch>
          </a:blipFill>
          <a:ln>
            <a:noFill/>
          </a:ln>
        </p:spPr>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1" name="Shape 111"/>
        <p:cNvGrpSpPr/>
        <p:nvPr/>
      </p:nvGrpSpPr>
      <p:grpSpPr>
        <a:xfrm>
          <a:off x="0" y="0"/>
          <a:ext cx="0" cy="0"/>
          <a:chOff x="0" y="0"/>
          <a:chExt cx="0" cy="0"/>
        </a:xfrm>
      </p:grpSpPr>
      <p:sp>
        <p:nvSpPr>
          <p:cNvPr id="112" name="Shape 112"/>
          <p:cNvSpPr txBox="1"/>
          <p:nvPr>
            <p:ph idx="1" type="body"/>
          </p:nvPr>
        </p:nvSpPr>
        <p:spPr>
          <a:xfrm>
            <a:off x="-45025" y="958700"/>
            <a:ext cx="9144000" cy="4156799"/>
          </a:xfrm>
          <a:prstGeom prst="rect">
            <a:avLst/>
          </a:prstGeom>
        </p:spPr>
        <p:txBody>
          <a:bodyPr anchorCtr="0" anchor="t" bIns="91425" lIns="91425" rIns="91425" tIns="91425">
            <a:noAutofit/>
          </a:bodyPr>
          <a:lstStyle/>
          <a:p>
            <a:pPr lvl="0" rtl="1" algn="r">
              <a:lnSpc>
                <a:spcPct val="115000"/>
              </a:lnSpc>
              <a:spcBef>
                <a:spcPts val="800"/>
              </a:spcBef>
              <a:buNone/>
            </a:pPr>
            <a:r>
              <a:rPr lang="iw" sz="3200"/>
              <a:t>                    כבוד</a:t>
            </a:r>
          </a:p>
          <a:p>
            <a:pPr lvl="0" rtl="1" algn="r">
              <a:lnSpc>
                <a:spcPct val="115000"/>
              </a:lnSpc>
              <a:spcBef>
                <a:spcPts val="800"/>
              </a:spcBef>
              <a:buClr>
                <a:schemeClr val="dk1"/>
              </a:buClr>
              <a:buSzPct val="34375"/>
              <a:buFont typeface="Arial"/>
              <a:buNone/>
            </a:pPr>
            <a:r>
              <a:rPr lang="iw" sz="3200"/>
              <a:t>1)אנחנו נכבד את הקבוצה שמולנו ונתנהג אליהם כשווים אלינו (ללא קשר לגזע ודת)</a:t>
            </a:r>
          </a:p>
          <a:p>
            <a:pPr lvl="0" rtl="1">
              <a:spcBef>
                <a:spcPts val="0"/>
              </a:spcBef>
              <a:buNone/>
            </a:pPr>
            <a:r>
              <a:t/>
            </a:r>
            <a:endParaRPr/>
          </a:p>
        </p:txBody>
      </p:sp>
      <p:sp>
        <p:nvSpPr>
          <p:cNvPr id="113" name="Shape 113"/>
          <p:cNvSpPr txBox="1"/>
          <p:nvPr/>
        </p:nvSpPr>
        <p:spPr>
          <a:xfrm>
            <a:off x="-45025" y="28000"/>
            <a:ext cx="9144000" cy="1064099"/>
          </a:xfrm>
          <a:prstGeom prst="rect">
            <a:avLst/>
          </a:prstGeom>
          <a:noFill/>
          <a:ln>
            <a:noFill/>
          </a:ln>
        </p:spPr>
        <p:txBody>
          <a:bodyPr anchorCtr="0" anchor="ctr" bIns="91425" lIns="91425" rIns="91425" tIns="91425">
            <a:noAutofit/>
          </a:bodyPr>
          <a:lstStyle/>
          <a:p>
            <a:pPr lvl="0" rtl="1">
              <a:spcBef>
                <a:spcPts val="0"/>
              </a:spcBef>
              <a:buNone/>
            </a:pPr>
            <a:r>
              <a:rPr b="1" lang="iw" sz="3600">
                <a:solidFill>
                  <a:schemeClr val="dk1"/>
                </a:solidFill>
              </a:rPr>
              <a:t>קבוצה מספר 10</a:t>
            </a:r>
          </a:p>
          <a:p>
            <a:pPr lvl="0" rtl="0">
              <a:lnSpc>
                <a:spcPct val="115000"/>
              </a:lnSpc>
              <a:spcBef>
                <a:spcPts val="0"/>
              </a:spcBef>
              <a:buNone/>
            </a:pPr>
            <a:r>
              <a:t/>
            </a:r>
            <a:endParaRPr b="1" sz="3600">
              <a:solidFill>
                <a:schemeClr val="dk1"/>
              </a:solidFill>
            </a:endParaRPr>
          </a:p>
        </p:txBody>
      </p:sp>
      <p:pic>
        <p:nvPicPr>
          <p:cNvPr id="114" name="Shape 114"/>
          <p:cNvPicPr preferRelativeResize="0"/>
          <p:nvPr/>
        </p:nvPicPr>
        <p:blipFill>
          <a:blip r:embed="rId3">
            <a:alphaModFix/>
          </a:blip>
          <a:stretch>
            <a:fillRect/>
          </a:stretch>
        </p:blipFill>
        <p:spPr>
          <a:xfrm>
            <a:off x="985275" y="2753550"/>
            <a:ext cx="2076450" cy="2200275"/>
          </a:xfrm>
          <a:prstGeom prst="rect">
            <a:avLst/>
          </a:prstGeom>
          <a:noFill/>
          <a:ln>
            <a:noFill/>
          </a:ln>
        </p:spPr>
      </p:pic>
      <p:sp>
        <p:nvSpPr>
          <p:cNvPr id="115" name="Shape 115"/>
          <p:cNvSpPr txBox="1"/>
          <p:nvPr/>
        </p:nvSpPr>
        <p:spPr>
          <a:xfrm>
            <a:off x="4955475" y="2976775"/>
            <a:ext cx="3252600" cy="1654500"/>
          </a:xfrm>
          <a:prstGeom prst="rect">
            <a:avLst/>
          </a:prstGeom>
          <a:noFill/>
          <a:ln>
            <a:noFill/>
          </a:ln>
        </p:spPr>
        <p:txBody>
          <a:bodyPr anchorCtr="0" anchor="ctr" bIns="91425" lIns="91425" rIns="91425" tIns="91425">
            <a:noAutofit/>
          </a:bodyPr>
          <a:lstStyle/>
          <a:p>
            <a:pPr rtl="1" algn="ctr">
              <a:spcBef>
                <a:spcPts val="0"/>
              </a:spcBef>
              <a:buNone/>
            </a:pPr>
            <a:r>
              <a:rPr lang="iw" sz="3000" u="sng">
                <a:solidFill>
                  <a:schemeClr val="hlink"/>
                </a:solidFill>
                <a:hlinkClick r:id="rId4"/>
              </a:rPr>
              <a:t>קישור לסרטון:</a:t>
            </a:r>
          </a:p>
          <a:p>
            <a:pPr lvl="0" rtl="1" algn="ctr">
              <a:spcBef>
                <a:spcPts val="0"/>
              </a:spcBef>
              <a:buNone/>
            </a:pPr>
            <a:r>
              <a:rPr lang="iw" sz="3000" u="sng">
                <a:solidFill>
                  <a:schemeClr val="hlink"/>
                </a:solidFill>
                <a:hlinkClick r:id="rId5"/>
              </a:rPr>
              <a:t>למי יש כבוד</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type="title"/>
          </p:nvPr>
        </p:nvSpPr>
        <p:spPr>
          <a:xfrm>
            <a:off x="457200" y="205978"/>
            <a:ext cx="8229600" cy="857400"/>
          </a:xfrm>
          <a:prstGeom prst="rect">
            <a:avLst/>
          </a:prstGeom>
        </p:spPr>
        <p:txBody>
          <a:bodyPr anchorCtr="0" anchor="b" bIns="91425" lIns="91425" rIns="91425" tIns="91425">
            <a:noAutofit/>
          </a:bodyPr>
          <a:lstStyle/>
          <a:p>
            <a:pPr rtl="1">
              <a:spcBef>
                <a:spcPts val="0"/>
              </a:spcBef>
              <a:buNone/>
            </a:pPr>
            <a:r>
              <a:rPr lang="iw"/>
              <a:t>קבוצה מספר 11</a:t>
            </a:r>
          </a:p>
        </p:txBody>
      </p:sp>
      <p:sp>
        <p:nvSpPr>
          <p:cNvPr id="121" name="Shape 121"/>
          <p:cNvSpPr txBox="1"/>
          <p:nvPr>
            <p:ph idx="1" type="body"/>
          </p:nvPr>
        </p:nvSpPr>
        <p:spPr>
          <a:xfrm>
            <a:off x="-107400" y="982575"/>
            <a:ext cx="9251400" cy="4160999"/>
          </a:xfrm>
          <a:prstGeom prst="rect">
            <a:avLst/>
          </a:prstGeom>
        </p:spPr>
        <p:txBody>
          <a:bodyPr anchorCtr="0" anchor="t" bIns="91425" lIns="91425" rIns="91425" tIns="91425">
            <a:noAutofit/>
          </a:bodyPr>
          <a:lstStyle/>
          <a:p>
            <a:pPr indent="-342900" lvl="0" marL="457200" rtl="1">
              <a:lnSpc>
                <a:spcPct val="115000"/>
              </a:lnSpc>
              <a:spcBef>
                <a:spcPts val="0"/>
              </a:spcBef>
              <a:buClr>
                <a:schemeClr val="dk1"/>
              </a:buClr>
              <a:buSzPct val="100000"/>
              <a:buFont typeface="Arial"/>
              <a:buAutoNum type="arabicPeriod"/>
            </a:pPr>
            <a:r>
              <a:rPr b="1" lang="iw" sz="1800"/>
              <a:t>לעבוד אך ורק בשיתוף פעולה.</a:t>
            </a:r>
          </a:p>
          <a:p>
            <a:pPr indent="-342900" lvl="0" marL="457200" rtl="1">
              <a:lnSpc>
                <a:spcPct val="115000"/>
              </a:lnSpc>
              <a:spcBef>
                <a:spcPts val="0"/>
              </a:spcBef>
              <a:buClr>
                <a:schemeClr val="dk1"/>
              </a:buClr>
              <a:buSzPct val="100000"/>
              <a:buFont typeface="Arial"/>
              <a:buAutoNum type="arabicPeriod"/>
            </a:pPr>
            <a:r>
              <a:rPr b="1" lang="iw" sz="1800"/>
              <a:t>לא להעמיס על חבר צוות אחד יותר עבודה מאשר על השני.</a:t>
            </a:r>
          </a:p>
          <a:p>
            <a:pPr indent="-342900" lvl="0" marL="457200" rtl="1">
              <a:lnSpc>
                <a:spcPct val="115000"/>
              </a:lnSpc>
              <a:spcBef>
                <a:spcPts val="0"/>
              </a:spcBef>
              <a:buClr>
                <a:schemeClr val="dk1"/>
              </a:buClr>
              <a:buSzPct val="100000"/>
              <a:buFont typeface="Arial"/>
              <a:buAutoNum type="arabicPeriod"/>
            </a:pPr>
            <a:r>
              <a:rPr b="1" lang="iw" sz="1800"/>
              <a:t>לא משאירים מישהו בצד.</a:t>
            </a:r>
          </a:p>
          <a:p>
            <a:pPr indent="-342900" lvl="0" marL="457200" rtl="1">
              <a:lnSpc>
                <a:spcPct val="115000"/>
              </a:lnSpc>
              <a:spcBef>
                <a:spcPts val="0"/>
              </a:spcBef>
              <a:buClr>
                <a:schemeClr val="dk1"/>
              </a:buClr>
              <a:buSzPct val="100000"/>
              <a:buFont typeface="Arial"/>
              <a:buAutoNum type="arabicPeriod"/>
            </a:pPr>
            <a:r>
              <a:rPr b="1" lang="iw" sz="1800"/>
              <a:t>כולם בשביל אחד ואחד בשביל כולם.</a:t>
            </a:r>
          </a:p>
          <a:p>
            <a:pPr indent="-342900" lvl="0" marL="457200" rtl="1">
              <a:lnSpc>
                <a:spcPct val="115000"/>
              </a:lnSpc>
              <a:spcBef>
                <a:spcPts val="0"/>
              </a:spcBef>
              <a:buClr>
                <a:schemeClr val="dk1"/>
              </a:buClr>
              <a:buSzPct val="100000"/>
              <a:buFont typeface="Arial"/>
              <a:buAutoNum type="arabicPeriod"/>
            </a:pPr>
            <a:r>
              <a:rPr b="1" lang="iw" sz="1800"/>
              <a:t>לא לחפף ולהשקיע בכל העבודה.</a:t>
            </a:r>
          </a:p>
          <a:p>
            <a:pPr indent="-342900" lvl="0" marL="457200" rtl="1">
              <a:lnSpc>
                <a:spcPct val="115000"/>
              </a:lnSpc>
              <a:spcBef>
                <a:spcPts val="0"/>
              </a:spcBef>
              <a:buClr>
                <a:schemeClr val="dk1"/>
              </a:buClr>
              <a:buSzPct val="100000"/>
              <a:buFont typeface="Arial"/>
              <a:buAutoNum type="arabicPeriod"/>
            </a:pPr>
            <a:r>
              <a:rPr b="1" lang="iw" sz="1800"/>
              <a:t>להתנהג יפה לכל תלמיד גם אם הוא מדת שונה.</a:t>
            </a:r>
          </a:p>
          <a:p>
            <a:pPr indent="-342900" lvl="0" marL="457200" rtl="1">
              <a:lnSpc>
                <a:spcPct val="115000"/>
              </a:lnSpc>
              <a:spcBef>
                <a:spcPts val="0"/>
              </a:spcBef>
              <a:buClr>
                <a:schemeClr val="dk1"/>
              </a:buClr>
              <a:buSzPct val="100000"/>
              <a:buFont typeface="Arial"/>
              <a:buAutoNum type="arabicPeriod"/>
            </a:pPr>
            <a:r>
              <a:rPr b="1" lang="iw" sz="1800"/>
              <a:t>לכתוב הוראות ומשימות ברורות.</a:t>
            </a:r>
          </a:p>
          <a:p>
            <a:pPr indent="-342900" lvl="0" marL="457200" rtl="1">
              <a:lnSpc>
                <a:spcPct val="115000"/>
              </a:lnSpc>
              <a:spcBef>
                <a:spcPts val="0"/>
              </a:spcBef>
              <a:buClr>
                <a:schemeClr val="dk1"/>
              </a:buClr>
              <a:buSzPct val="100000"/>
              <a:buFont typeface="Arial"/>
              <a:buAutoNum type="arabicPeriod"/>
            </a:pPr>
            <a:r>
              <a:rPr b="1" lang="iw" sz="1800"/>
              <a:t>להשתמש בשפות מתאימות.</a:t>
            </a:r>
          </a:p>
          <a:p>
            <a:pPr indent="-342900" lvl="0" marL="457200" rtl="1">
              <a:lnSpc>
                <a:spcPct val="115000"/>
              </a:lnSpc>
              <a:spcBef>
                <a:spcPts val="0"/>
              </a:spcBef>
              <a:buClr>
                <a:schemeClr val="dk1"/>
              </a:buClr>
              <a:buSzPct val="100000"/>
              <a:buFont typeface="Arial"/>
              <a:buAutoNum type="arabicPeriod"/>
            </a:pPr>
            <a:r>
              <a:rPr b="1" lang="iw" sz="1800"/>
              <a:t>לתת לכל אחד לבטא את מה שהוא חושב ומרגיש.</a:t>
            </a:r>
          </a:p>
          <a:p>
            <a:pPr rtl="1">
              <a:spcBef>
                <a:spcPts val="0"/>
              </a:spcBef>
              <a:buNone/>
            </a:pPr>
            <a:r>
              <a:t/>
            </a:r>
            <a:endParaRPr sz="1400"/>
          </a:p>
        </p:txBody>
      </p:sp>
      <p:pic>
        <p:nvPicPr>
          <p:cNvPr id="122" name="Shape 122"/>
          <p:cNvPicPr preferRelativeResize="0"/>
          <p:nvPr/>
        </p:nvPicPr>
        <p:blipFill>
          <a:blip r:embed="rId3">
            <a:alphaModFix/>
          </a:blip>
          <a:stretch>
            <a:fillRect/>
          </a:stretch>
        </p:blipFill>
        <p:spPr>
          <a:xfrm>
            <a:off x="0" y="3080550"/>
            <a:ext cx="3477774" cy="1939124"/>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alphaModFix/>
          </a:blip>
          <a:stretch>
            <a:fillRect/>
          </a:stretch>
        </a:blipFill>
      </p:bgPr>
    </p:bg>
    <p:spTree>
      <p:nvGrpSpPr>
        <p:cNvPr id="126" name="Shape 126"/>
        <p:cNvGrpSpPr/>
        <p:nvPr/>
      </p:nvGrpSpPr>
      <p:grpSpPr>
        <a:xfrm>
          <a:off x="0" y="0"/>
          <a:ext cx="0" cy="0"/>
          <a:chOff x="0" y="0"/>
          <a:chExt cx="0" cy="0"/>
        </a:xfrm>
      </p:grpSpPr>
      <p:sp>
        <p:nvSpPr>
          <p:cNvPr id="127" name="Shape 127"/>
          <p:cNvSpPr txBox="1"/>
          <p:nvPr>
            <p:ph type="title"/>
          </p:nvPr>
        </p:nvSpPr>
        <p:spPr>
          <a:xfrm>
            <a:off x="558500" y="3"/>
            <a:ext cx="8229600" cy="857400"/>
          </a:xfrm>
          <a:prstGeom prst="rect">
            <a:avLst/>
          </a:prstGeom>
        </p:spPr>
        <p:txBody>
          <a:bodyPr anchorCtr="0" anchor="b" bIns="91425" lIns="91425" rIns="91425" tIns="91425">
            <a:noAutofit/>
          </a:bodyPr>
          <a:lstStyle/>
          <a:p>
            <a:pPr rtl="1" algn="just">
              <a:spcBef>
                <a:spcPts val="0"/>
              </a:spcBef>
              <a:buNone/>
            </a:pPr>
            <a:r>
              <a:rPr lang="iw">
                <a:solidFill>
                  <a:srgbClr val="F3F3F3"/>
                </a:solidFill>
              </a:rPr>
              <a:t>                 </a:t>
            </a:r>
            <a:r>
              <a:rPr lang="iw">
                <a:solidFill>
                  <a:srgbClr val="CC0000"/>
                </a:solidFill>
              </a:rPr>
              <a:t>קבוצה מספר 12</a:t>
            </a:r>
          </a:p>
        </p:txBody>
      </p:sp>
      <p:sp>
        <p:nvSpPr>
          <p:cNvPr id="128" name="Shape 128"/>
          <p:cNvSpPr txBox="1"/>
          <p:nvPr>
            <p:ph idx="1" type="body"/>
          </p:nvPr>
        </p:nvSpPr>
        <p:spPr>
          <a:xfrm>
            <a:off x="614775" y="857399"/>
            <a:ext cx="8229600" cy="2271600"/>
          </a:xfrm>
          <a:prstGeom prst="rect">
            <a:avLst/>
          </a:prstGeom>
        </p:spPr>
        <p:txBody>
          <a:bodyPr anchorCtr="0" anchor="t" bIns="91425" lIns="91425" rIns="91425" tIns="91425">
            <a:noAutofit/>
          </a:bodyPr>
          <a:lstStyle/>
          <a:p>
            <a:pPr lvl="0" rtl="1" algn="r">
              <a:spcBef>
                <a:spcPts val="0"/>
              </a:spcBef>
              <a:buNone/>
            </a:pPr>
            <a:r>
              <a:t/>
            </a:r>
            <a:endParaRPr b="1" sz="2400">
              <a:solidFill>
                <a:srgbClr val="1155CC"/>
              </a:solidFill>
            </a:endParaRPr>
          </a:p>
          <a:p>
            <a:pPr indent="-381000" lvl="0" marL="457200" rtl="1" algn="r">
              <a:spcBef>
                <a:spcPts val="0"/>
              </a:spcBef>
              <a:buClr>
                <a:srgbClr val="741B47"/>
              </a:buClr>
              <a:buSzPct val="100000"/>
              <a:buFont typeface="Arial"/>
              <a:buAutoNum type="arabicPeriod"/>
            </a:pPr>
            <a:r>
              <a:rPr b="1" lang="iw" sz="2400">
                <a:solidFill>
                  <a:srgbClr val="741B47"/>
                </a:solidFill>
              </a:rPr>
              <a:t>אין להעלות תכנים אשר לא מתאימים לגילנו.</a:t>
            </a:r>
          </a:p>
          <a:p>
            <a:pPr indent="-381000" lvl="0" marL="457200" rtl="1" algn="r">
              <a:spcBef>
                <a:spcPts val="0"/>
              </a:spcBef>
              <a:buClr>
                <a:srgbClr val="741B47"/>
              </a:buClr>
              <a:buSzPct val="100000"/>
              <a:buFont typeface="Arial"/>
              <a:buAutoNum type="arabicPeriod"/>
            </a:pPr>
            <a:r>
              <a:rPr b="1" lang="iw" sz="2400">
                <a:solidFill>
                  <a:srgbClr val="741B47"/>
                </a:solidFill>
              </a:rPr>
              <a:t>אם לוקחים תמונה או תוכן מאתר כלשהו, יש לציין זכויות יוצרים.</a:t>
            </a:r>
          </a:p>
          <a:p>
            <a:pPr indent="-381000" lvl="0" marL="457200" rtl="1" algn="r">
              <a:spcBef>
                <a:spcPts val="0"/>
              </a:spcBef>
              <a:buClr>
                <a:srgbClr val="741B47"/>
              </a:buClr>
              <a:buSzPct val="100000"/>
              <a:buFont typeface="Arial"/>
              <a:buAutoNum type="arabicPeriod"/>
            </a:pPr>
            <a:r>
              <a:rPr b="1" lang="iw" sz="2400">
                <a:solidFill>
                  <a:srgbClr val="741B47"/>
                </a:solidFill>
              </a:rPr>
              <a:t>יש לשמור על כבוד אדם לחברו ללא קשר למין, גזע או דת.</a:t>
            </a:r>
          </a:p>
          <a:p>
            <a:pPr lvl="0" rtl="0" algn="ctr">
              <a:spcBef>
                <a:spcPts val="0"/>
              </a:spcBef>
              <a:buNone/>
            </a:pPr>
            <a:r>
              <a:rPr lang="iw" sz="1800" u="sng">
                <a:solidFill>
                  <a:schemeClr val="hlink"/>
                </a:solidFill>
                <a:hlinkClick r:id="rId4"/>
              </a:rPr>
              <a:t>http://www.ynet.co.il/articles/0,7340,L-4600899,00.html</a:t>
            </a:r>
          </a:p>
        </p:txBody>
      </p:sp>
      <p:pic>
        <p:nvPicPr>
          <p:cNvPr id="129" name="Shape 129"/>
          <p:cNvPicPr preferRelativeResize="0"/>
          <p:nvPr/>
        </p:nvPicPr>
        <p:blipFill>
          <a:blip r:embed="rId5">
            <a:alphaModFix/>
          </a:blip>
          <a:stretch>
            <a:fillRect/>
          </a:stretch>
        </p:blipFill>
        <p:spPr>
          <a:xfrm>
            <a:off x="0" y="3374475"/>
            <a:ext cx="3297675" cy="1769025"/>
          </a:xfrm>
          <a:prstGeom prst="rect">
            <a:avLst/>
          </a:prstGeom>
          <a:noFill/>
          <a:ln>
            <a:noFill/>
          </a:ln>
        </p:spPr>
      </p:pic>
      <p:pic>
        <p:nvPicPr>
          <p:cNvPr id="130" name="Shape 130"/>
          <p:cNvPicPr preferRelativeResize="0"/>
          <p:nvPr/>
        </p:nvPicPr>
        <p:blipFill>
          <a:blip r:embed="rId6">
            <a:alphaModFix/>
          </a:blip>
          <a:stretch>
            <a:fillRect/>
          </a:stretch>
        </p:blipFill>
        <p:spPr>
          <a:xfrm>
            <a:off x="7214400" y="0"/>
            <a:ext cx="1929600" cy="1361850"/>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alphaModFix/>
          </a:blip>
          <a:stretch>
            <a:fillRect/>
          </a:stretch>
        </a:blipFill>
      </p:bgPr>
    </p:bg>
    <p:spTree>
      <p:nvGrpSpPr>
        <p:cNvPr id="134" name="Shape 134"/>
        <p:cNvGrpSpPr/>
        <p:nvPr/>
      </p:nvGrpSpPr>
      <p:grpSpPr>
        <a:xfrm>
          <a:off x="0" y="0"/>
          <a:ext cx="0" cy="0"/>
          <a:chOff x="0" y="0"/>
          <a:chExt cx="0" cy="0"/>
        </a:xfrm>
      </p:grpSpPr>
      <p:sp>
        <p:nvSpPr>
          <p:cNvPr id="135" name="Shape 135"/>
          <p:cNvSpPr txBox="1"/>
          <p:nvPr>
            <p:ph type="title"/>
          </p:nvPr>
        </p:nvSpPr>
        <p:spPr>
          <a:xfrm>
            <a:off x="710775" y="130128"/>
            <a:ext cx="8229600" cy="857400"/>
          </a:xfrm>
          <a:prstGeom prst="rect">
            <a:avLst/>
          </a:prstGeom>
        </p:spPr>
        <p:txBody>
          <a:bodyPr anchorCtr="0" anchor="b" bIns="91425" lIns="91425" rIns="91425" tIns="91425">
            <a:noAutofit/>
          </a:bodyPr>
          <a:lstStyle/>
          <a:p>
            <a:pPr rtl="1">
              <a:spcBef>
                <a:spcPts val="0"/>
              </a:spcBef>
              <a:buNone/>
            </a:pPr>
            <a:r>
              <a:rPr lang="iw"/>
              <a:t>קבוצה מספר 13</a:t>
            </a:r>
          </a:p>
        </p:txBody>
      </p:sp>
      <p:sp>
        <p:nvSpPr>
          <p:cNvPr id="136" name="Shape 136"/>
          <p:cNvSpPr txBox="1"/>
          <p:nvPr>
            <p:ph idx="1" type="body"/>
          </p:nvPr>
        </p:nvSpPr>
        <p:spPr>
          <a:xfrm>
            <a:off x="544175" y="1143025"/>
            <a:ext cx="8229600" cy="3722400"/>
          </a:xfrm>
          <a:prstGeom prst="rect">
            <a:avLst/>
          </a:prstGeom>
        </p:spPr>
        <p:txBody>
          <a:bodyPr anchorCtr="0" anchor="t" bIns="91425" lIns="91425" rIns="91425" tIns="91425">
            <a:noAutofit/>
          </a:bodyPr>
          <a:lstStyle/>
          <a:p>
            <a:pPr rtl="1">
              <a:spcBef>
                <a:spcPts val="0"/>
              </a:spcBef>
              <a:buNone/>
            </a:pPr>
            <a:r>
              <a:rPr lang="iw" sz="4800">
                <a:solidFill>
                  <a:srgbClr val="FF0000"/>
                </a:solidFill>
              </a:rPr>
              <a:t>*להנות!!!</a:t>
            </a:r>
          </a:p>
          <a:p>
            <a:pPr lvl="0" rtl="1">
              <a:spcBef>
                <a:spcPts val="0"/>
              </a:spcBef>
              <a:buNone/>
            </a:pPr>
            <a:r>
              <a:rPr lang="iw" sz="4800">
                <a:solidFill>
                  <a:srgbClr val="FF0000"/>
                </a:solidFill>
              </a:rPr>
              <a:t>בשיתוף פעולה ועניין</a:t>
            </a:r>
          </a:p>
          <a:p>
            <a:pPr rtl="1">
              <a:spcBef>
                <a:spcPts val="0"/>
              </a:spcBef>
              <a:buNone/>
            </a:pPr>
            <a:r>
              <a:t/>
            </a:r>
            <a:endParaRPr/>
          </a:p>
        </p:txBody>
      </p:sp>
      <p:pic>
        <p:nvPicPr>
          <p:cNvPr id="137" name="Shape 137"/>
          <p:cNvPicPr preferRelativeResize="0"/>
          <p:nvPr/>
        </p:nvPicPr>
        <p:blipFill>
          <a:blip r:embed="rId4">
            <a:alphaModFix/>
          </a:blip>
          <a:stretch>
            <a:fillRect/>
          </a:stretch>
        </p:blipFill>
        <p:spPr>
          <a:xfrm rot="-861688">
            <a:off x="308406" y="518885"/>
            <a:ext cx="3369490" cy="1864452"/>
          </a:xfrm>
          <a:prstGeom prst="rect">
            <a:avLst/>
          </a:prstGeom>
          <a:noFill/>
          <a:ln>
            <a:noFill/>
          </a:ln>
        </p:spPr>
      </p:pic>
      <p:pic>
        <p:nvPicPr>
          <p:cNvPr id="138" name="Shape 138"/>
          <p:cNvPicPr preferRelativeResize="0"/>
          <p:nvPr/>
        </p:nvPicPr>
        <p:blipFill>
          <a:blip r:embed="rId5">
            <a:alphaModFix/>
          </a:blip>
          <a:stretch>
            <a:fillRect/>
          </a:stretch>
        </p:blipFill>
        <p:spPr>
          <a:xfrm rot="1064617">
            <a:off x="5873241" y="3285351"/>
            <a:ext cx="3034666" cy="2023123"/>
          </a:xfrm>
          <a:prstGeom prst="rect">
            <a:avLst/>
          </a:prstGeom>
          <a:noFill/>
          <a:ln>
            <a:noFill/>
          </a:ln>
        </p:spPr>
      </p:pic>
      <p:sp>
        <p:nvSpPr>
          <p:cNvPr id="139" name="Shape 139"/>
          <p:cNvSpPr txBox="1"/>
          <p:nvPr/>
        </p:nvSpPr>
        <p:spPr>
          <a:xfrm>
            <a:off x="236050" y="3575175"/>
            <a:ext cx="5851800" cy="1170599"/>
          </a:xfrm>
          <a:prstGeom prst="rect">
            <a:avLst/>
          </a:prstGeom>
          <a:noFill/>
          <a:ln>
            <a:noFill/>
          </a:ln>
        </p:spPr>
        <p:txBody>
          <a:bodyPr anchorCtr="0" anchor="t" bIns="91425" lIns="91425" rIns="91425" tIns="91425">
            <a:noAutofit/>
          </a:bodyPr>
          <a:lstStyle/>
          <a:p>
            <a:pPr>
              <a:spcBef>
                <a:spcPts val="0"/>
              </a:spcBef>
              <a:buNone/>
            </a:pPr>
            <a:r>
              <a:t/>
            </a:r>
            <a:endParaRPr sz="1800">
              <a:solidFill>
                <a:srgbClr val="FF0000"/>
              </a:solidFill>
            </a:endParaRPr>
          </a:p>
        </p:txBody>
      </p:sp>
    </p:spTree>
  </p:cSld>
  <p:clrMapOvr>
    <a:masterClrMapping/>
  </p:clrMapOvr>
  <mc:AlternateContent>
    <mc:Choice Requires="p14">
      <p:transition spd="slow">
        <p14:prism dir="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ph type="title"/>
          </p:nvPr>
        </p:nvSpPr>
        <p:spPr>
          <a:xfrm>
            <a:off x="457200" y="205978"/>
            <a:ext cx="8229600" cy="857400"/>
          </a:xfrm>
          <a:prstGeom prst="rect">
            <a:avLst/>
          </a:prstGeom>
        </p:spPr>
        <p:txBody>
          <a:bodyPr anchorCtr="0" anchor="b" bIns="91425" lIns="91425" rIns="91425" tIns="91425">
            <a:noAutofit/>
          </a:bodyPr>
          <a:lstStyle/>
          <a:p>
            <a:pPr rtl="1">
              <a:spcBef>
                <a:spcPts val="0"/>
              </a:spcBef>
              <a:buNone/>
            </a:pPr>
            <a:r>
              <a:rPr lang="iw"/>
              <a:t>קבוצה מספר 14</a:t>
            </a:r>
          </a:p>
        </p:txBody>
      </p:sp>
      <p:sp>
        <p:nvSpPr>
          <p:cNvPr id="145" name="Shape 145"/>
          <p:cNvSpPr txBox="1"/>
          <p:nvPr>
            <p:ph idx="1" type="body"/>
          </p:nvPr>
        </p:nvSpPr>
        <p:spPr>
          <a:xfrm>
            <a:off x="0" y="987000"/>
            <a:ext cx="9144000" cy="4156799"/>
          </a:xfrm>
          <a:prstGeom prst="rect">
            <a:avLst/>
          </a:prstGeom>
          <a:ln>
            <a:noFill/>
          </a:ln>
        </p:spPr>
        <p:txBody>
          <a:bodyPr anchorCtr="0" anchor="t" bIns="91425" lIns="91425" rIns="91425" tIns="91425">
            <a:noAutofit/>
          </a:bodyPr>
          <a:lstStyle/>
          <a:p>
            <a:pPr rtl="1">
              <a:spcBef>
                <a:spcPts val="0"/>
              </a:spcBef>
              <a:buNone/>
            </a:pPr>
            <a:r>
              <a:rPr lang="iw"/>
              <a:t>חוק 1: לא לקלל בכלל ,ולא לנהוג בצורה אלימה או לא יפה או מעליבה</a:t>
            </a:r>
          </a:p>
          <a:p>
            <a:pPr rtl="1">
              <a:spcBef>
                <a:spcPts val="0"/>
              </a:spcBef>
              <a:buNone/>
            </a:pPr>
            <a:r>
              <a:t/>
            </a:r>
            <a:endParaRPr/>
          </a:p>
          <a:p>
            <a:pPr rtl="1">
              <a:spcBef>
                <a:spcPts val="0"/>
              </a:spcBef>
              <a:buNone/>
            </a:pPr>
            <a:r>
              <a:rPr lang="iw"/>
              <a:t>חוק 2: לדבר בשפה ברורה ומובנת לכולם</a:t>
            </a:r>
          </a:p>
          <a:p>
            <a:pPr rtl="1">
              <a:spcBef>
                <a:spcPts val="0"/>
              </a:spcBef>
              <a:buNone/>
            </a:pPr>
            <a:r>
              <a:t/>
            </a:r>
            <a:endParaRPr/>
          </a:p>
          <a:p>
            <a:pPr rtl="1">
              <a:spcBef>
                <a:spcPts val="0"/>
              </a:spcBef>
              <a:buNone/>
            </a:pPr>
            <a:r>
              <a:rPr lang="iw"/>
              <a:t>חוק 3: לכבד  את השוני של האחר </a:t>
            </a:r>
          </a:p>
          <a:p>
            <a:pPr rtl="1">
              <a:spcBef>
                <a:spcPts val="0"/>
              </a:spcBef>
              <a:buNone/>
            </a:pPr>
            <a:r>
              <a:t/>
            </a:r>
            <a:endParaRPr/>
          </a:p>
        </p:txBody>
      </p:sp>
      <p:pic>
        <p:nvPicPr>
          <p:cNvPr id="146" name="Shape 146"/>
          <p:cNvPicPr preferRelativeResize="0"/>
          <p:nvPr/>
        </p:nvPicPr>
        <p:blipFill>
          <a:blip r:embed="rId3">
            <a:alphaModFix/>
          </a:blip>
          <a:stretch>
            <a:fillRect/>
          </a:stretch>
        </p:blipFill>
        <p:spPr>
          <a:xfrm>
            <a:off x="62100" y="1840000"/>
            <a:ext cx="2609050" cy="1731175"/>
          </a:xfrm>
          <a:prstGeom prst="rect">
            <a:avLst/>
          </a:prstGeom>
          <a:noFill/>
          <a:ln>
            <a:noFill/>
          </a:ln>
        </p:spPr>
      </p:pic>
      <p:sp>
        <p:nvSpPr>
          <p:cNvPr id="147" name="Shape 147"/>
          <p:cNvSpPr/>
          <p:nvPr/>
        </p:nvSpPr>
        <p:spPr>
          <a:xfrm rot="-1542856">
            <a:off x="2741395" y="1987827"/>
            <a:ext cx="1192716" cy="596292"/>
          </a:xfrm>
          <a:prstGeom prst="rightArrow">
            <a:avLst>
              <a:gd fmla="val 50000" name="adj1"/>
              <a:gd fmla="val 50000" name="adj2"/>
            </a:avLst>
          </a:prstGeom>
          <a:solidFill>
            <a:schemeClr val="lt2"/>
          </a:solidFill>
          <a:ln cap="flat"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1" name="Shape 151"/>
        <p:cNvGrpSpPr/>
        <p:nvPr/>
      </p:nvGrpSpPr>
      <p:grpSpPr>
        <a:xfrm>
          <a:off x="0" y="0"/>
          <a:ext cx="0" cy="0"/>
          <a:chOff x="0" y="0"/>
          <a:chExt cx="0" cy="0"/>
        </a:xfrm>
      </p:grpSpPr>
      <p:sp>
        <p:nvSpPr>
          <p:cNvPr id="152" name="Shape 152"/>
          <p:cNvSpPr txBox="1"/>
          <p:nvPr>
            <p:ph type="title"/>
          </p:nvPr>
        </p:nvSpPr>
        <p:spPr>
          <a:xfrm>
            <a:off x="457200" y="205978"/>
            <a:ext cx="8229600" cy="857400"/>
          </a:xfrm>
          <a:prstGeom prst="rect">
            <a:avLst/>
          </a:prstGeom>
        </p:spPr>
        <p:txBody>
          <a:bodyPr anchorCtr="0" anchor="b" bIns="91425" lIns="91425" rIns="91425" tIns="91425">
            <a:noAutofit/>
          </a:bodyPr>
          <a:lstStyle/>
          <a:p>
            <a:pPr rtl="1">
              <a:spcBef>
                <a:spcPts val="0"/>
              </a:spcBef>
              <a:buNone/>
            </a:pPr>
            <a:r>
              <a:rPr lang="iw"/>
              <a:t>קבוצה מספר 15</a:t>
            </a:r>
          </a:p>
        </p:txBody>
      </p:sp>
      <p:pic>
        <p:nvPicPr>
          <p:cNvPr id="153" name="Shape 153"/>
          <p:cNvPicPr preferRelativeResize="0"/>
          <p:nvPr/>
        </p:nvPicPr>
        <p:blipFill>
          <a:blip r:embed="rId3">
            <a:alphaModFix/>
          </a:blip>
          <a:stretch>
            <a:fillRect/>
          </a:stretch>
        </p:blipFill>
        <p:spPr>
          <a:xfrm>
            <a:off x="4373225" y="2692450"/>
            <a:ext cx="4151750" cy="2301950"/>
          </a:xfrm>
          <a:prstGeom prst="rect">
            <a:avLst/>
          </a:prstGeom>
          <a:noFill/>
          <a:ln>
            <a:noFill/>
          </a:ln>
        </p:spPr>
      </p:pic>
      <p:sp>
        <p:nvSpPr>
          <p:cNvPr id="154" name="Shape 154"/>
          <p:cNvSpPr txBox="1"/>
          <p:nvPr>
            <p:ph idx="1" type="body"/>
          </p:nvPr>
        </p:nvSpPr>
        <p:spPr>
          <a:xfrm>
            <a:off x="457200" y="1200150"/>
            <a:ext cx="8229600" cy="3887099"/>
          </a:xfrm>
          <a:prstGeom prst="rect">
            <a:avLst/>
          </a:prstGeom>
        </p:spPr>
        <p:txBody>
          <a:bodyPr anchorCtr="0" anchor="t" bIns="91425" lIns="91425" rIns="91425" tIns="91425">
            <a:noAutofit/>
          </a:bodyPr>
          <a:lstStyle/>
          <a:p>
            <a:pPr lvl="0" rtl="0" algn="r">
              <a:lnSpc>
                <a:spcPct val="115000"/>
              </a:lnSpc>
              <a:spcBef>
                <a:spcPts val="0"/>
              </a:spcBef>
              <a:buClr>
                <a:schemeClr val="dk1"/>
              </a:buClr>
              <a:buSzPct val="44000"/>
              <a:buFont typeface="Arial"/>
              <a:buNone/>
            </a:pPr>
            <a:r>
              <a:rPr lang="iw" sz="2500"/>
              <a:t>אסור לקלל, להעליב, להשמיץ, להציק או לומר דברים פוגעניים על ילדי בית הספר המקביל.</a:t>
            </a:r>
          </a:p>
          <a:p>
            <a:pPr lvl="0" rtl="0" algn="r">
              <a:lnSpc>
                <a:spcPct val="115000"/>
              </a:lnSpc>
              <a:spcBef>
                <a:spcPts val="0"/>
              </a:spcBef>
              <a:buNone/>
            </a:pPr>
            <a:r>
              <a:rPr lang="iw" sz="2500"/>
              <a:t>אין לארגן, או לתכנן פעולות שנועדו לפגוע בבית ספר המקביל.</a:t>
            </a:r>
          </a:p>
          <a:p>
            <a:pPr lvl="0" rtl="0" algn="r">
              <a:lnSpc>
                <a:spcPct val="115000"/>
              </a:lnSpc>
              <a:spcBef>
                <a:spcPts val="0"/>
              </a:spcBef>
              <a:buNone/>
            </a:pPr>
            <a:r>
              <a:rPr lang="iw" sz="1800" u="sng">
                <a:solidFill>
                  <a:schemeClr val="hlink"/>
                </a:solidFill>
                <a:hlinkClick r:id="rId4"/>
              </a:rPr>
              <a:t>https://www.youtube.com/watch?v=cIeWtx8rxZk</a:t>
            </a:r>
          </a:p>
        </p:txBody>
      </p:sp>
      <p:sp>
        <p:nvSpPr>
          <p:cNvPr id="155" name="Shape 155"/>
          <p:cNvSpPr txBox="1"/>
          <p:nvPr/>
        </p:nvSpPr>
        <p:spPr>
          <a:xfrm flipH="1" rot="10800000">
            <a:off x="411650" y="3577274"/>
            <a:ext cx="3480900" cy="602700"/>
          </a:xfrm>
          <a:prstGeom prst="rect">
            <a:avLst/>
          </a:prstGeom>
          <a:noFill/>
          <a:ln>
            <a:noFill/>
          </a:ln>
        </p:spPr>
        <p:txBody>
          <a:bodyPr anchorCtr="0" anchor="t"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 name="Shape 35"/>
        <p:cNvGrpSpPr/>
        <p:nvPr/>
      </p:nvGrpSpPr>
      <p:grpSpPr>
        <a:xfrm>
          <a:off x="0" y="0"/>
          <a:ext cx="0" cy="0"/>
          <a:chOff x="0" y="0"/>
          <a:chExt cx="0" cy="0"/>
        </a:xfrm>
      </p:grpSpPr>
      <p:sp>
        <p:nvSpPr>
          <p:cNvPr id="36" name="Shape 36"/>
          <p:cNvSpPr txBox="1"/>
          <p:nvPr/>
        </p:nvSpPr>
        <p:spPr>
          <a:xfrm>
            <a:off x="0" y="0"/>
            <a:ext cx="9144000" cy="3000000"/>
          </a:xfrm>
          <a:prstGeom prst="rect">
            <a:avLst/>
          </a:prstGeom>
          <a:noFill/>
          <a:ln>
            <a:noFill/>
          </a:ln>
        </p:spPr>
        <p:txBody>
          <a:bodyPr anchorCtr="0" anchor="ctr" bIns="91425" lIns="91425" rIns="91425" tIns="91425">
            <a:noAutofit/>
          </a:bodyPr>
          <a:lstStyle/>
          <a:p>
            <a:pPr lvl="0" rtl="1">
              <a:spcBef>
                <a:spcPts val="0"/>
              </a:spcBef>
              <a:buNone/>
            </a:pPr>
            <a:r>
              <a:rPr lang="iw" sz="1200">
                <a:solidFill>
                  <a:schemeClr val="dk1"/>
                </a:solidFill>
              </a:rPr>
              <a:t>תלמידים יקרים,</a:t>
            </a:r>
          </a:p>
          <a:p>
            <a:pPr lvl="0" rtl="1">
              <a:spcBef>
                <a:spcPts val="0"/>
              </a:spcBef>
              <a:buNone/>
            </a:pPr>
            <a:r>
              <a:rPr lang="iw" sz="1200">
                <a:solidFill>
                  <a:schemeClr val="dk1"/>
                </a:solidFill>
              </a:rPr>
              <a:t>אנא כתבו בשקופית של קבוצתכם, 3 חוקים שמתאימים לתקנון למידה שיתופית במסגרת רב-תרבותית.</a:t>
            </a:r>
          </a:p>
          <a:p>
            <a:pPr lvl="0" rtl="1">
              <a:spcBef>
                <a:spcPts val="0"/>
              </a:spcBef>
              <a:buNone/>
            </a:pPr>
            <a:r>
              <a:t/>
            </a:r>
            <a:endParaRPr sz="1200">
              <a:solidFill>
                <a:schemeClr val="dk1"/>
              </a:solidFill>
            </a:endParaRPr>
          </a:p>
          <a:p>
            <a:pPr indent="-304800" lvl="0" marL="457200" rtl="1">
              <a:spcBef>
                <a:spcPts val="0"/>
              </a:spcBef>
              <a:buClr>
                <a:schemeClr val="dk1"/>
              </a:buClr>
              <a:buSzPct val="100000"/>
              <a:buFont typeface="Arial"/>
              <a:buChar char="●"/>
            </a:pPr>
            <a:r>
              <a:rPr lang="iw" sz="1200">
                <a:solidFill>
                  <a:schemeClr val="dk1"/>
                </a:solidFill>
              </a:rPr>
              <a:t>סמנו את החוק שאתם הכי מתחברים אליו. וכתבו איזה ערך מתאים לתקנון זה.</a:t>
            </a:r>
          </a:p>
          <a:p>
            <a:pPr indent="-304800" lvl="0" marL="457200" rtl="1">
              <a:spcBef>
                <a:spcPts val="0"/>
              </a:spcBef>
              <a:buClr>
                <a:schemeClr val="dk1"/>
              </a:buClr>
              <a:buSzPct val="100000"/>
              <a:buFont typeface="Arial"/>
              <a:buChar char="●"/>
            </a:pPr>
            <a:r>
              <a:rPr lang="iw" sz="1200">
                <a:solidFill>
                  <a:schemeClr val="dk1"/>
                </a:solidFill>
              </a:rPr>
              <a:t>עצבו את השקופית - הוסיפו קישור, תמונה או כיתוב מתאים.</a:t>
            </a:r>
          </a:p>
          <a:p>
            <a:pPr lvl="0" rtl="0">
              <a:lnSpc>
                <a:spcPct val="115000"/>
              </a:lnSpc>
              <a:spcBef>
                <a:spcPts val="0"/>
              </a:spcBef>
              <a:buNone/>
            </a:pPr>
            <a:r>
              <a:t/>
            </a:r>
            <a:endParaRPr sz="1200">
              <a:solidFill>
                <a:schemeClr val="dk1"/>
              </a:solidFill>
            </a:endParaRPr>
          </a:p>
          <a:p>
            <a:pPr lvl="0" rtl="0">
              <a:spcBef>
                <a:spcPts val="0"/>
              </a:spcBef>
              <a:buNone/>
            </a:pPr>
            <a:r>
              <a:rPr lang="iw" sz="1200">
                <a:solidFill>
                  <a:schemeClr val="dk1"/>
                </a:solidFill>
              </a:rPr>
              <a:t>                 עבודה נעימה!!!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 name="Shape 40"/>
        <p:cNvGrpSpPr/>
        <p:nvPr/>
      </p:nvGrpSpPr>
      <p:grpSpPr>
        <a:xfrm>
          <a:off x="0" y="0"/>
          <a:ext cx="0" cy="0"/>
          <a:chOff x="0" y="0"/>
          <a:chExt cx="0" cy="0"/>
        </a:xfrm>
      </p:grpSpPr>
      <p:sp>
        <p:nvSpPr>
          <p:cNvPr id="41" name="Shape 41"/>
          <p:cNvSpPr txBox="1"/>
          <p:nvPr>
            <p:ph idx="1" type="body"/>
          </p:nvPr>
        </p:nvSpPr>
        <p:spPr>
          <a:xfrm>
            <a:off x="67525" y="1861175"/>
            <a:ext cx="4306200" cy="4925699"/>
          </a:xfrm>
          <a:prstGeom prst="rect">
            <a:avLst/>
          </a:prstGeom>
        </p:spPr>
        <p:txBody>
          <a:bodyPr anchorCtr="0" anchor="t" bIns="91425" lIns="91425" rIns="91425" tIns="91425">
            <a:noAutofit/>
          </a:bodyPr>
          <a:lstStyle/>
          <a:p>
            <a:pPr lvl="0" rtl="0">
              <a:lnSpc>
                <a:spcPct val="115000"/>
              </a:lnSpc>
              <a:spcBef>
                <a:spcPts val="0"/>
              </a:spcBef>
              <a:buNone/>
            </a:pPr>
            <a:r>
              <a:rPr lang="iw" sz="2000"/>
              <a:t> .לא להעליב ילד אחר מכל סיבה שהיא</a:t>
            </a:r>
          </a:p>
          <a:p>
            <a:pPr lvl="0" rtl="0">
              <a:lnSpc>
                <a:spcPct val="115000"/>
              </a:lnSpc>
              <a:spcBef>
                <a:spcPts val="0"/>
              </a:spcBef>
              <a:buClr>
                <a:schemeClr val="dk1"/>
              </a:buClr>
              <a:buFont typeface="Arial"/>
              <a:buNone/>
            </a:pPr>
            <a:r>
              <a:t/>
            </a:r>
            <a:endParaRPr sz="2000"/>
          </a:p>
          <a:p>
            <a:pPr rtl="1">
              <a:spcBef>
                <a:spcPts val="0"/>
              </a:spcBef>
              <a:buNone/>
            </a:pPr>
            <a:r>
              <a:rPr lang="iw" sz="1800"/>
              <a:t>احترام الاخرين ولا تهمنا الديانة والجنس- לכבד האחר בלי התייחסות לדת \למין...</a:t>
            </a:r>
          </a:p>
          <a:p>
            <a:pPr rtl="1">
              <a:spcBef>
                <a:spcPts val="0"/>
              </a:spcBef>
              <a:buNone/>
            </a:pPr>
            <a:r>
              <a:t/>
            </a:r>
            <a:endParaRPr sz="1800"/>
          </a:p>
        </p:txBody>
      </p:sp>
      <p:sp>
        <p:nvSpPr>
          <p:cNvPr id="42" name="Shape 42"/>
          <p:cNvSpPr txBox="1"/>
          <p:nvPr/>
        </p:nvSpPr>
        <p:spPr>
          <a:xfrm>
            <a:off x="2656150" y="247625"/>
            <a:ext cx="6634200" cy="1759800"/>
          </a:xfrm>
          <a:prstGeom prst="rect">
            <a:avLst/>
          </a:prstGeom>
          <a:noFill/>
          <a:ln>
            <a:noFill/>
          </a:ln>
        </p:spPr>
        <p:txBody>
          <a:bodyPr anchorCtr="0" anchor="ctr" bIns="91425" lIns="91425" rIns="91425" tIns="91425">
            <a:noAutofit/>
          </a:bodyPr>
          <a:lstStyle/>
          <a:p>
            <a:pPr rtl="1">
              <a:spcBef>
                <a:spcPts val="0"/>
              </a:spcBef>
              <a:buNone/>
            </a:pPr>
            <a:r>
              <a:rPr b="1" lang="iw" sz="3600">
                <a:solidFill>
                  <a:schemeClr val="dk1"/>
                </a:solidFill>
              </a:rPr>
              <a:t>קבוצה מספר 1</a:t>
            </a:r>
          </a:p>
          <a:p>
            <a:pPr lvl="0" rtl="1">
              <a:spcBef>
                <a:spcPts val="0"/>
              </a:spcBef>
              <a:buNone/>
            </a:pPr>
            <a:r>
              <a:t/>
            </a:r>
            <a:endParaRPr b="1" sz="3600">
              <a:solidFill>
                <a:schemeClr val="dk1"/>
              </a:solidFill>
            </a:endParaRPr>
          </a:p>
          <a:p>
            <a:pPr rtl="0">
              <a:lnSpc>
                <a:spcPct val="115000"/>
              </a:lnSpc>
              <a:spcBef>
                <a:spcPts val="0"/>
              </a:spcBef>
              <a:buNone/>
            </a:pPr>
            <a:r>
              <a:t/>
            </a:r>
            <a:endParaRPr b="1" sz="3600">
              <a:solidFill>
                <a:schemeClr val="dk1"/>
              </a:solidFill>
            </a:endParaRPr>
          </a:p>
          <a:p>
            <a:pPr lvl="0" rtl="1">
              <a:lnSpc>
                <a:spcPct val="115000"/>
              </a:lnSpc>
              <a:spcBef>
                <a:spcPts val="0"/>
              </a:spcBef>
              <a:buNone/>
            </a:pPr>
            <a:r>
              <a:t/>
            </a:r>
            <a:endParaRPr b="1" sz="3600">
              <a:solidFill>
                <a:schemeClr val="dk1"/>
              </a:solidFill>
            </a:endParaRPr>
          </a:p>
        </p:txBody>
      </p:sp>
      <p:pic>
        <p:nvPicPr>
          <p:cNvPr id="43" name="Shape 43"/>
          <p:cNvPicPr preferRelativeResize="0"/>
          <p:nvPr/>
        </p:nvPicPr>
        <p:blipFill>
          <a:blip r:embed="rId3">
            <a:alphaModFix/>
          </a:blip>
          <a:stretch>
            <a:fillRect/>
          </a:stretch>
        </p:blipFill>
        <p:spPr>
          <a:xfrm>
            <a:off x="4429275" y="2085200"/>
            <a:ext cx="4425000" cy="2786625"/>
          </a:xfrm>
          <a:prstGeom prst="rect">
            <a:avLst/>
          </a:prstGeom>
          <a:noFill/>
          <a:ln cap="flat" w="9525">
            <a:solidFill>
              <a:srgbClr val="FF0000"/>
            </a:solidFill>
            <a:prstDash val="solid"/>
            <a:round/>
            <a:headEnd len="med" w="med" type="none"/>
            <a:tailEnd len="med" w="med" type="none"/>
          </a:ln>
        </p:spPr>
      </p:pic>
      <p:cxnSp>
        <p:nvCxnSpPr>
          <p:cNvPr id="44" name="Shape 44"/>
          <p:cNvCxnSpPr/>
          <p:nvPr/>
        </p:nvCxnSpPr>
        <p:spPr>
          <a:xfrm>
            <a:off x="4963425" y="2245975"/>
            <a:ext cx="3612900" cy="2464800"/>
          </a:xfrm>
          <a:prstGeom prst="straightConnector1">
            <a:avLst/>
          </a:prstGeom>
          <a:noFill/>
          <a:ln cap="flat" w="19050">
            <a:solidFill>
              <a:srgbClr val="FF0000"/>
            </a:solidFill>
            <a:prstDash val="solid"/>
            <a:round/>
            <a:headEnd len="lg" w="lg" type="none"/>
            <a:tailEnd len="lg" w="lg" type="none"/>
          </a:ln>
        </p:spPr>
      </p:cxnSp>
      <p:cxnSp>
        <p:nvCxnSpPr>
          <p:cNvPr id="45" name="Shape 45"/>
          <p:cNvCxnSpPr/>
          <p:nvPr/>
        </p:nvCxnSpPr>
        <p:spPr>
          <a:xfrm flipH="1">
            <a:off x="5008399" y="2339525"/>
            <a:ext cx="3657900" cy="2532299"/>
          </a:xfrm>
          <a:prstGeom prst="straightConnector1">
            <a:avLst/>
          </a:prstGeom>
          <a:noFill/>
          <a:ln cap="flat" w="19050">
            <a:solidFill>
              <a:srgbClr val="FF0000"/>
            </a:solidFill>
            <a:prstDash val="solid"/>
            <a:round/>
            <a:headEnd len="lg" w="lg" type="none"/>
            <a:tailEnd len="lg" w="lg" type="none"/>
          </a:ln>
        </p:spPr>
      </p:cxnSp>
      <p:pic>
        <p:nvPicPr>
          <p:cNvPr id="46" name="Shape 46"/>
          <p:cNvPicPr preferRelativeResize="0"/>
          <p:nvPr/>
        </p:nvPicPr>
        <p:blipFill>
          <a:blip r:embed="rId4">
            <a:alphaModFix/>
          </a:blip>
          <a:stretch>
            <a:fillRect/>
          </a:stretch>
        </p:blipFill>
        <p:spPr>
          <a:xfrm>
            <a:off x="180075" y="3342725"/>
            <a:ext cx="3255849" cy="1861175"/>
          </a:xfrm>
          <a:prstGeom prst="rect">
            <a:avLst/>
          </a:prstGeom>
          <a:noFill/>
          <a:ln>
            <a:noFill/>
          </a:ln>
        </p:spPr>
      </p:pic>
      <p:sp>
        <p:nvSpPr>
          <p:cNvPr id="47" name="Shape 47">
            <a:hlinkClick r:id="rId6"/>
          </p:cNvPr>
          <p:cNvSpPr/>
          <p:nvPr/>
        </p:nvSpPr>
        <p:spPr>
          <a:xfrm>
            <a:off x="556600" y="5428450"/>
            <a:ext cx="3498424" cy="1759799"/>
          </a:xfrm>
          <a:prstGeom prst="rect">
            <a:avLst/>
          </a:prstGeom>
          <a:blipFill>
            <a:blip r:embed="rId7">
              <a:alphaModFix/>
            </a:blip>
            <a:stretch>
              <a:fillRect/>
            </a:stretch>
          </a:blipFill>
          <a:ln>
            <a:noFill/>
          </a:ln>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 name="Shape 51"/>
        <p:cNvGrpSpPr/>
        <p:nvPr/>
      </p:nvGrpSpPr>
      <p:grpSpPr>
        <a:xfrm>
          <a:off x="0" y="0"/>
          <a:ext cx="0" cy="0"/>
          <a:chOff x="0" y="0"/>
          <a:chExt cx="0" cy="0"/>
        </a:xfrm>
      </p:grpSpPr>
      <p:sp>
        <p:nvSpPr>
          <p:cNvPr id="52" name="Shape 52"/>
          <p:cNvSpPr txBox="1"/>
          <p:nvPr>
            <p:ph type="title"/>
          </p:nvPr>
        </p:nvSpPr>
        <p:spPr>
          <a:xfrm>
            <a:off x="457200" y="205978"/>
            <a:ext cx="8229600" cy="857400"/>
          </a:xfrm>
          <a:prstGeom prst="rect">
            <a:avLst/>
          </a:prstGeom>
        </p:spPr>
        <p:txBody>
          <a:bodyPr anchorCtr="0" anchor="b" bIns="91425" lIns="91425" rIns="91425" tIns="91425">
            <a:noAutofit/>
          </a:bodyPr>
          <a:lstStyle/>
          <a:p>
            <a:pPr rtl="1">
              <a:spcBef>
                <a:spcPts val="0"/>
              </a:spcBef>
              <a:buNone/>
            </a:pPr>
            <a:r>
              <a:rPr lang="iw"/>
              <a:t>קבוצה מס' 2</a:t>
            </a:r>
          </a:p>
        </p:txBody>
      </p:sp>
      <p:sp>
        <p:nvSpPr>
          <p:cNvPr id="53" name="Shape 53"/>
          <p:cNvSpPr txBox="1"/>
          <p:nvPr>
            <p:ph idx="1" type="body"/>
          </p:nvPr>
        </p:nvSpPr>
        <p:spPr>
          <a:xfrm>
            <a:off x="0" y="987000"/>
            <a:ext cx="9144000" cy="4156799"/>
          </a:xfrm>
          <a:prstGeom prst="rect">
            <a:avLst/>
          </a:prstGeom>
        </p:spPr>
        <p:txBody>
          <a:bodyPr anchorCtr="0" anchor="t" bIns="91425" lIns="91425" rIns="91425" tIns="91425">
            <a:noAutofit/>
          </a:bodyPr>
          <a:lstStyle/>
          <a:p>
            <a:pPr rtl="0">
              <a:spcBef>
                <a:spcPts val="0"/>
              </a:spcBef>
              <a:buNone/>
            </a:pPr>
            <a:r>
              <a:t/>
            </a:r>
            <a:endParaRPr b="1" sz="2400" u="sng"/>
          </a:p>
          <a:p>
            <a:pPr rtl="0">
              <a:spcBef>
                <a:spcPts val="0"/>
              </a:spcBef>
              <a:buNone/>
            </a:pPr>
            <a:r>
              <a:rPr b="1" lang="iw" sz="2400" u="sng"/>
              <a:t>تحمل المسؤولية</a:t>
            </a:r>
          </a:p>
          <a:p>
            <a:pPr rtl="0">
              <a:spcBef>
                <a:spcPts val="0"/>
              </a:spcBef>
              <a:buNone/>
            </a:pPr>
            <a:r>
              <a:t/>
            </a:r>
            <a:endParaRPr b="1" sz="2400" u="sng"/>
          </a:p>
          <a:p>
            <a:pPr>
              <a:spcBef>
                <a:spcPts val="0"/>
              </a:spcBef>
              <a:buNone/>
            </a:pPr>
            <a:r>
              <a:rPr b="1" lang="iw" sz="2400" u="sng"/>
              <a:t>לקחת אחריות</a:t>
            </a:r>
          </a:p>
        </p:txBody>
      </p:sp>
      <p:pic>
        <p:nvPicPr>
          <p:cNvPr id="54" name="Shape 54"/>
          <p:cNvPicPr preferRelativeResize="0"/>
          <p:nvPr/>
        </p:nvPicPr>
        <p:blipFill>
          <a:blip r:embed="rId3">
            <a:alphaModFix/>
          </a:blip>
          <a:stretch>
            <a:fillRect/>
          </a:stretch>
        </p:blipFill>
        <p:spPr>
          <a:xfrm>
            <a:off x="5219475" y="2057400"/>
            <a:ext cx="2912474" cy="2288374"/>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 name="Shape 58"/>
        <p:cNvGrpSpPr/>
        <p:nvPr/>
      </p:nvGrpSpPr>
      <p:grpSpPr>
        <a:xfrm>
          <a:off x="0" y="0"/>
          <a:ext cx="0" cy="0"/>
          <a:chOff x="0" y="0"/>
          <a:chExt cx="0" cy="0"/>
        </a:xfrm>
      </p:grpSpPr>
      <p:sp>
        <p:nvSpPr>
          <p:cNvPr id="59" name="Shape 59"/>
          <p:cNvSpPr txBox="1"/>
          <p:nvPr>
            <p:ph idx="1" type="body"/>
          </p:nvPr>
        </p:nvSpPr>
        <p:spPr>
          <a:xfrm>
            <a:off x="603875" y="1064100"/>
            <a:ext cx="8229600" cy="3725699"/>
          </a:xfrm>
          <a:prstGeom prst="rect">
            <a:avLst/>
          </a:prstGeom>
        </p:spPr>
        <p:txBody>
          <a:bodyPr anchorCtr="0" anchor="t" bIns="91425" lIns="91425" rIns="91425" tIns="91425">
            <a:noAutofit/>
          </a:bodyPr>
          <a:lstStyle/>
          <a:p>
            <a:pPr rtl="1">
              <a:spcBef>
                <a:spcPts val="0"/>
              </a:spcBef>
              <a:buNone/>
            </a:pPr>
            <a:r>
              <a:rPr lang="iw"/>
              <a:t>שוויון</a:t>
            </a:r>
          </a:p>
          <a:p>
            <a:pPr rtl="1">
              <a:spcBef>
                <a:spcPts val="0"/>
              </a:spcBef>
              <a:buNone/>
            </a:pPr>
            <a:r>
              <a:rPr lang="iw" sz="2400"/>
              <a:t> احترام الطرف الاخر    לכבד את האחר</a:t>
            </a:r>
          </a:p>
          <a:p>
            <a:pPr rtl="0">
              <a:spcBef>
                <a:spcPts val="0"/>
              </a:spcBef>
              <a:buNone/>
            </a:pPr>
            <a:r>
              <a:rPr lang="iw" sz="2400"/>
              <a:t>hgj</a:t>
            </a:r>
          </a:p>
          <a:p>
            <a:pPr lvl="0" rtl="0">
              <a:spcBef>
                <a:spcPts val="0"/>
              </a:spcBef>
              <a:buNone/>
            </a:pPr>
            <a:r>
              <a:rPr lang="iw" sz="2400"/>
              <a:t>tuhjihjiulj</a:t>
            </a:r>
          </a:p>
        </p:txBody>
      </p:sp>
      <p:sp>
        <p:nvSpPr>
          <p:cNvPr id="60" name="Shape 60"/>
          <p:cNvSpPr txBox="1"/>
          <p:nvPr/>
        </p:nvSpPr>
        <p:spPr>
          <a:xfrm>
            <a:off x="0" y="0"/>
            <a:ext cx="9144000" cy="1064099"/>
          </a:xfrm>
          <a:prstGeom prst="rect">
            <a:avLst/>
          </a:prstGeom>
          <a:noFill/>
          <a:ln>
            <a:noFill/>
          </a:ln>
        </p:spPr>
        <p:txBody>
          <a:bodyPr anchorCtr="0" anchor="ctr" bIns="91425" lIns="91425" rIns="91425" tIns="91425">
            <a:noAutofit/>
          </a:bodyPr>
          <a:lstStyle/>
          <a:p>
            <a:pPr lvl="0" rtl="1">
              <a:spcBef>
                <a:spcPts val="0"/>
              </a:spcBef>
              <a:buNone/>
            </a:pPr>
            <a:r>
              <a:rPr b="1" lang="iw" sz="3600">
                <a:solidFill>
                  <a:schemeClr val="dk1"/>
                </a:solidFill>
              </a:rPr>
              <a:t>קבוצה מספר 3</a:t>
            </a:r>
          </a:p>
          <a:p>
            <a:pPr lvl="0" rtl="0">
              <a:lnSpc>
                <a:spcPct val="115000"/>
              </a:lnSpc>
              <a:spcBef>
                <a:spcPts val="0"/>
              </a:spcBef>
              <a:buNone/>
            </a:pPr>
            <a:r>
              <a:t/>
            </a:r>
            <a:endParaRPr b="1" sz="3600">
              <a:solidFill>
                <a:schemeClr val="dk1"/>
              </a:solidFill>
            </a:endParaRPr>
          </a:p>
        </p:txBody>
      </p:sp>
      <p:pic>
        <p:nvPicPr>
          <p:cNvPr id="61" name="Shape 61"/>
          <p:cNvPicPr preferRelativeResize="0"/>
          <p:nvPr/>
        </p:nvPicPr>
        <p:blipFill>
          <a:blip r:embed="rId3">
            <a:alphaModFix/>
          </a:blip>
          <a:stretch>
            <a:fillRect/>
          </a:stretch>
        </p:blipFill>
        <p:spPr>
          <a:xfrm>
            <a:off x="50100" y="1518450"/>
            <a:ext cx="3339699" cy="3235049"/>
          </a:xfrm>
          <a:prstGeom prst="rect">
            <a:avLst/>
          </a:prstGeom>
          <a:noFill/>
          <a:ln>
            <a:noFill/>
          </a:ln>
        </p:spPr>
      </p:pic>
      <p:pic>
        <p:nvPicPr>
          <p:cNvPr id="62" name="Shape 62"/>
          <p:cNvPicPr preferRelativeResize="0"/>
          <p:nvPr/>
        </p:nvPicPr>
        <p:blipFill>
          <a:blip r:embed="rId4">
            <a:alphaModFix/>
          </a:blip>
          <a:stretch>
            <a:fillRect/>
          </a:stretch>
        </p:blipFill>
        <p:spPr>
          <a:xfrm>
            <a:off x="3935150" y="2438075"/>
            <a:ext cx="3282850" cy="2523650"/>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x="0" y="0"/>
          <a:ext cx="0" cy="0"/>
          <a:chOff x="0" y="0"/>
          <a:chExt cx="0" cy="0"/>
        </a:xfrm>
      </p:grpSpPr>
      <p:sp>
        <p:nvSpPr>
          <p:cNvPr id="67" name="Shape 67"/>
          <p:cNvSpPr txBox="1"/>
          <p:nvPr>
            <p:ph idx="1" type="body"/>
          </p:nvPr>
        </p:nvSpPr>
        <p:spPr>
          <a:xfrm>
            <a:off x="862325" y="574000"/>
            <a:ext cx="8229600" cy="3725699"/>
          </a:xfrm>
          <a:prstGeom prst="rect">
            <a:avLst/>
          </a:prstGeom>
        </p:spPr>
        <p:txBody>
          <a:bodyPr anchorCtr="0" anchor="t" bIns="91425" lIns="91425" rIns="91425" tIns="91425">
            <a:noAutofit/>
          </a:bodyPr>
          <a:lstStyle/>
          <a:p>
            <a:pPr rtl="1">
              <a:spcBef>
                <a:spcPts val="0"/>
              </a:spcBef>
              <a:buNone/>
            </a:pPr>
            <a:r>
              <a:t/>
            </a:r>
            <a:endParaRPr/>
          </a:p>
          <a:p>
            <a:pPr rtl="1">
              <a:spcBef>
                <a:spcPts val="0"/>
              </a:spcBef>
              <a:buNone/>
            </a:pPr>
            <a:r>
              <a:t/>
            </a:r>
            <a:endParaRPr/>
          </a:p>
          <a:p>
            <a:pPr lvl="0" rtl="1">
              <a:spcBef>
                <a:spcPts val="0"/>
              </a:spcBef>
              <a:buNone/>
            </a:pPr>
            <a:r>
              <a:t/>
            </a:r>
            <a:endParaRPr/>
          </a:p>
        </p:txBody>
      </p:sp>
      <p:pic>
        <p:nvPicPr>
          <p:cNvPr id="68" name="Shape 68"/>
          <p:cNvPicPr preferRelativeResize="0"/>
          <p:nvPr/>
        </p:nvPicPr>
        <p:blipFill>
          <a:blip r:embed="rId3">
            <a:alphaModFix/>
          </a:blip>
          <a:stretch>
            <a:fillRect/>
          </a:stretch>
        </p:blipFill>
        <p:spPr>
          <a:xfrm>
            <a:off x="152400" y="152400"/>
            <a:ext cx="3224075" cy="2132350"/>
          </a:xfrm>
          <a:prstGeom prst="rect">
            <a:avLst/>
          </a:prstGeom>
          <a:noFill/>
          <a:ln>
            <a:noFill/>
          </a:ln>
        </p:spPr>
      </p:pic>
      <p:sp>
        <p:nvSpPr>
          <p:cNvPr id="69" name="Shape 69"/>
          <p:cNvSpPr txBox="1"/>
          <p:nvPr/>
        </p:nvSpPr>
        <p:spPr>
          <a:xfrm>
            <a:off x="-487550" y="1266675"/>
            <a:ext cx="9809999" cy="534000"/>
          </a:xfrm>
          <a:prstGeom prst="rect">
            <a:avLst/>
          </a:prstGeom>
          <a:noFill/>
          <a:ln>
            <a:noFill/>
          </a:ln>
        </p:spPr>
        <p:txBody>
          <a:bodyPr anchorCtr="0" anchor="ctr" bIns="91425" lIns="91425" rIns="91425" tIns="91425">
            <a:noAutofit/>
          </a:bodyPr>
          <a:lstStyle/>
          <a:p>
            <a:pPr lvl="0" rtl="1">
              <a:spcBef>
                <a:spcPts val="0"/>
              </a:spcBef>
              <a:buNone/>
            </a:pPr>
            <a:r>
              <a:rPr b="1" lang="iw" sz="3600">
                <a:solidFill>
                  <a:schemeClr val="dk1"/>
                </a:solidFill>
              </a:rPr>
              <a:t>קבוצה מספר 4</a:t>
            </a:r>
          </a:p>
          <a:p>
            <a:pPr lvl="0" rtl="1">
              <a:spcBef>
                <a:spcPts val="0"/>
              </a:spcBef>
              <a:buNone/>
            </a:pPr>
            <a:r>
              <a:t/>
            </a:r>
            <a:endParaRPr b="1" sz="3600">
              <a:solidFill>
                <a:schemeClr val="dk1"/>
              </a:solidFill>
            </a:endParaRPr>
          </a:p>
          <a:p>
            <a:pPr lvl="0" rtl="1">
              <a:spcBef>
                <a:spcPts val="0"/>
              </a:spcBef>
              <a:buNone/>
            </a:pPr>
            <a:r>
              <a:t/>
            </a:r>
            <a:endParaRPr b="1" sz="3600">
              <a:solidFill>
                <a:schemeClr val="dk1"/>
              </a:solidFill>
            </a:endParaRPr>
          </a:p>
          <a:p>
            <a:pPr lvl="0" rtl="0">
              <a:lnSpc>
                <a:spcPct val="115000"/>
              </a:lnSpc>
              <a:spcBef>
                <a:spcPts val="0"/>
              </a:spcBef>
              <a:buNone/>
            </a:pPr>
            <a:r>
              <a:t/>
            </a:r>
            <a:endParaRPr b="1" sz="3600">
              <a:solidFill>
                <a:schemeClr val="dk1"/>
              </a:solidFill>
            </a:endParaRPr>
          </a:p>
        </p:txBody>
      </p:sp>
      <p:sp>
        <p:nvSpPr>
          <p:cNvPr id="70" name="Shape 70"/>
          <p:cNvSpPr txBox="1"/>
          <p:nvPr/>
        </p:nvSpPr>
        <p:spPr>
          <a:xfrm>
            <a:off x="1519425" y="2048400"/>
            <a:ext cx="7292999" cy="3095100"/>
          </a:xfrm>
          <a:prstGeom prst="rect">
            <a:avLst/>
          </a:prstGeom>
          <a:noFill/>
          <a:ln>
            <a:noFill/>
          </a:ln>
        </p:spPr>
        <p:txBody>
          <a:bodyPr anchorCtr="0" anchor="t" bIns="91425" lIns="91425" rIns="91425" tIns="91425">
            <a:noAutofit/>
          </a:bodyPr>
          <a:lstStyle/>
          <a:p>
            <a:pPr rtl="1">
              <a:spcBef>
                <a:spcPts val="0"/>
              </a:spcBef>
              <a:buNone/>
            </a:pPr>
            <a:r>
              <a:rPr lang="iw"/>
              <a:t>שיויון - כולם שווים בזכויות ובחובות אין הפליה בין האנשים השונים: דתות, מינים, וצבע עור.</a:t>
            </a:r>
          </a:p>
          <a:p>
            <a:pPr rtl="1">
              <a:spcBef>
                <a:spcPts val="0"/>
              </a:spcBef>
              <a:buNone/>
            </a:pPr>
            <a:r>
              <a:t/>
            </a:r>
            <a:endParaRPr/>
          </a:p>
          <a:p>
            <a:pPr rtl="1">
              <a:spcBef>
                <a:spcPts val="0"/>
              </a:spcBef>
              <a:buNone/>
            </a:pPr>
            <a:r>
              <a:rPr lang="iw"/>
              <a:t>التعاون والمشاركة</a:t>
            </a:r>
          </a:p>
          <a:p>
            <a:pPr rtl="1">
              <a:spcBef>
                <a:spcPts val="0"/>
              </a:spcBef>
              <a:buNone/>
            </a:pPr>
            <a:r>
              <a:t/>
            </a:r>
            <a:endParaRPr/>
          </a:p>
          <a:p>
            <a:pPr rtl="1">
              <a:spcBef>
                <a:spcPts val="0"/>
              </a:spcBef>
              <a:buNone/>
            </a:pPr>
            <a:r>
              <a:t/>
            </a:r>
            <a:endParaRPr/>
          </a:p>
          <a:p>
            <a:pPr rtl="1">
              <a:spcBef>
                <a:spcPts val="0"/>
              </a:spcBef>
              <a:buNone/>
            </a:pPr>
            <a:r>
              <a:rPr lang="iw"/>
              <a:t>שיתוף פעולה והשתתפות</a:t>
            </a:r>
          </a:p>
          <a:p>
            <a:pPr rtl="1">
              <a:spcBef>
                <a:spcPts val="0"/>
              </a:spcBef>
              <a:buNone/>
            </a:pPr>
            <a:r>
              <a:t/>
            </a:r>
            <a:endParaRPr/>
          </a:p>
        </p:txBody>
      </p:sp>
      <p:pic>
        <p:nvPicPr>
          <p:cNvPr id="71" name="Shape 71"/>
          <p:cNvPicPr preferRelativeResize="0"/>
          <p:nvPr/>
        </p:nvPicPr>
        <p:blipFill>
          <a:blip r:embed="rId4">
            <a:alphaModFix/>
          </a:blip>
          <a:stretch>
            <a:fillRect/>
          </a:stretch>
        </p:blipFill>
        <p:spPr>
          <a:xfrm>
            <a:off x="1602750" y="2671275"/>
            <a:ext cx="4169274" cy="222850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x="0" y="0"/>
          <a:ext cx="0" cy="0"/>
          <a:chOff x="0" y="0"/>
          <a:chExt cx="0" cy="0"/>
        </a:xfrm>
      </p:grpSpPr>
      <p:sp>
        <p:nvSpPr>
          <p:cNvPr id="76" name="Shape 76"/>
          <p:cNvSpPr txBox="1"/>
          <p:nvPr>
            <p:ph idx="1" type="body"/>
          </p:nvPr>
        </p:nvSpPr>
        <p:spPr>
          <a:xfrm>
            <a:off x="790475" y="762375"/>
            <a:ext cx="8229600" cy="3725699"/>
          </a:xfrm>
          <a:prstGeom prst="rect">
            <a:avLst/>
          </a:prstGeom>
        </p:spPr>
        <p:txBody>
          <a:bodyPr anchorCtr="0" anchor="t" bIns="91425" lIns="91425" rIns="91425" tIns="91425">
            <a:noAutofit/>
          </a:bodyPr>
          <a:lstStyle/>
          <a:p>
            <a:pPr rtl="1">
              <a:spcBef>
                <a:spcPts val="0"/>
              </a:spcBef>
              <a:buNone/>
            </a:pPr>
            <a:r>
              <a:rPr lang="iw"/>
              <a:t>عدم الشجار مع الاخرين</a:t>
            </a:r>
          </a:p>
          <a:p>
            <a:pPr rtl="1">
              <a:spcBef>
                <a:spcPts val="0"/>
              </a:spcBef>
              <a:buNone/>
            </a:pPr>
            <a:r>
              <a:rPr lang="iw"/>
              <a:t>לא להשתמש באלימות</a:t>
            </a:r>
          </a:p>
          <a:p>
            <a:pPr rtl="1">
              <a:spcBef>
                <a:spcPts val="0"/>
              </a:spcBef>
              <a:buNone/>
            </a:pPr>
            <a:r>
              <a:t/>
            </a:r>
            <a:endParaRPr/>
          </a:p>
          <a:p>
            <a:pPr lvl="0" rtl="1">
              <a:spcBef>
                <a:spcPts val="0"/>
              </a:spcBef>
              <a:buNone/>
            </a:pPr>
            <a:r>
              <a:t/>
            </a:r>
            <a:endParaRPr/>
          </a:p>
        </p:txBody>
      </p:sp>
      <p:sp>
        <p:nvSpPr>
          <p:cNvPr id="77" name="Shape 77"/>
          <p:cNvSpPr txBox="1"/>
          <p:nvPr/>
        </p:nvSpPr>
        <p:spPr>
          <a:xfrm>
            <a:off x="0" y="0"/>
            <a:ext cx="9144000" cy="1064099"/>
          </a:xfrm>
          <a:prstGeom prst="rect">
            <a:avLst/>
          </a:prstGeom>
          <a:noFill/>
          <a:ln>
            <a:noFill/>
          </a:ln>
        </p:spPr>
        <p:txBody>
          <a:bodyPr anchorCtr="0" anchor="ctr" bIns="91425" lIns="91425" rIns="91425" tIns="91425">
            <a:noAutofit/>
          </a:bodyPr>
          <a:lstStyle/>
          <a:p>
            <a:pPr lvl="0" rtl="1">
              <a:spcBef>
                <a:spcPts val="0"/>
              </a:spcBef>
              <a:buNone/>
            </a:pPr>
            <a:r>
              <a:rPr b="1" lang="iw" sz="3600">
                <a:solidFill>
                  <a:schemeClr val="dk1"/>
                </a:solidFill>
              </a:rPr>
              <a:t>קבוצה מספר 5</a:t>
            </a:r>
          </a:p>
          <a:p>
            <a:pPr lvl="0" rtl="0">
              <a:lnSpc>
                <a:spcPct val="115000"/>
              </a:lnSpc>
              <a:spcBef>
                <a:spcPts val="0"/>
              </a:spcBef>
              <a:buNone/>
            </a:pPr>
            <a:r>
              <a:t/>
            </a:r>
            <a:endParaRPr b="1" sz="3600">
              <a:solidFill>
                <a:schemeClr val="dk1"/>
              </a:solidFill>
            </a:endParaRPr>
          </a:p>
        </p:txBody>
      </p:sp>
      <p:pic>
        <p:nvPicPr>
          <p:cNvPr id="78" name="Shape 78"/>
          <p:cNvPicPr preferRelativeResize="0"/>
          <p:nvPr/>
        </p:nvPicPr>
        <p:blipFill>
          <a:blip r:embed="rId3">
            <a:alphaModFix/>
          </a:blip>
          <a:stretch>
            <a:fillRect/>
          </a:stretch>
        </p:blipFill>
        <p:spPr>
          <a:xfrm>
            <a:off x="1521925" y="864149"/>
            <a:ext cx="3854849" cy="2459649"/>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x="0" y="0"/>
          <a:ext cx="0" cy="0"/>
          <a:chOff x="0" y="0"/>
          <a:chExt cx="0" cy="0"/>
        </a:xfrm>
      </p:grpSpPr>
      <p:sp>
        <p:nvSpPr>
          <p:cNvPr id="83" name="Shape 83"/>
          <p:cNvSpPr txBox="1"/>
          <p:nvPr>
            <p:ph idx="1" type="body"/>
          </p:nvPr>
        </p:nvSpPr>
        <p:spPr>
          <a:xfrm>
            <a:off x="3258125" y="864125"/>
            <a:ext cx="3942000" cy="1953900"/>
          </a:xfrm>
          <a:prstGeom prst="rect">
            <a:avLst/>
          </a:prstGeom>
          <a:solidFill>
            <a:srgbClr val="FF0000"/>
          </a:solidFill>
        </p:spPr>
        <p:txBody>
          <a:bodyPr anchorCtr="0" anchor="t" bIns="91425" lIns="91425" rIns="91425" tIns="91425">
            <a:noAutofit/>
          </a:bodyPr>
          <a:lstStyle/>
          <a:p>
            <a:pPr lvl="0" rtl="1">
              <a:spcBef>
                <a:spcPts val="0"/>
              </a:spcBef>
              <a:buNone/>
            </a:pPr>
            <a:r>
              <a:rPr lang="iw"/>
              <a:t> </a:t>
            </a:r>
          </a:p>
        </p:txBody>
      </p:sp>
      <p:sp>
        <p:nvSpPr>
          <p:cNvPr id="84" name="Shape 84"/>
          <p:cNvSpPr txBox="1"/>
          <p:nvPr/>
        </p:nvSpPr>
        <p:spPr>
          <a:xfrm>
            <a:off x="-1466150" y="2294975"/>
            <a:ext cx="9144000" cy="3520499"/>
          </a:xfrm>
          <a:prstGeom prst="rect">
            <a:avLst/>
          </a:prstGeom>
          <a:noFill/>
          <a:ln>
            <a:noFill/>
          </a:ln>
        </p:spPr>
        <p:txBody>
          <a:bodyPr anchorCtr="0" anchor="ctr" bIns="91425" lIns="91425" rIns="91425" tIns="91425">
            <a:noAutofit/>
          </a:bodyPr>
          <a:lstStyle/>
          <a:p>
            <a:pPr rtl="1">
              <a:spcBef>
                <a:spcPts val="0"/>
              </a:spcBef>
              <a:buNone/>
            </a:pPr>
            <a:r>
              <a:rPr b="1" lang="iw" sz="3600">
                <a:solidFill>
                  <a:schemeClr val="dk1"/>
                </a:solidFill>
              </a:rPr>
              <a:t>קבוצה מספר 6</a:t>
            </a:r>
          </a:p>
          <a:p>
            <a:pPr rtl="1">
              <a:spcBef>
                <a:spcPts val="0"/>
              </a:spcBef>
              <a:buNone/>
            </a:pPr>
            <a:r>
              <a:rPr b="1" lang="iw" sz="3600">
                <a:solidFill>
                  <a:schemeClr val="dk1"/>
                </a:solidFill>
              </a:rPr>
              <a:t>التعاون والمشاركة</a:t>
            </a:r>
          </a:p>
          <a:p>
            <a:pPr rtl="1">
              <a:spcBef>
                <a:spcPts val="0"/>
              </a:spcBef>
              <a:buNone/>
            </a:pPr>
            <a:r>
              <a:rPr b="1" lang="iw" sz="3600">
                <a:solidFill>
                  <a:schemeClr val="dk1"/>
                </a:solidFill>
              </a:rPr>
              <a:t>שיתוף פעולה והשתתפות</a:t>
            </a:r>
          </a:p>
          <a:p>
            <a:pPr rtl="1">
              <a:lnSpc>
                <a:spcPct val="115000"/>
              </a:lnSpc>
              <a:spcBef>
                <a:spcPts val="0"/>
              </a:spcBef>
              <a:buNone/>
            </a:pPr>
            <a:r>
              <a:t/>
            </a:r>
            <a:endParaRPr b="1" sz="1800">
              <a:solidFill>
                <a:schemeClr val="dk1"/>
              </a:solidFill>
            </a:endParaRPr>
          </a:p>
          <a:p>
            <a:pPr rtl="1">
              <a:lnSpc>
                <a:spcPct val="115000"/>
              </a:lnSpc>
              <a:spcBef>
                <a:spcPts val="0"/>
              </a:spcBef>
              <a:buNone/>
            </a:pPr>
            <a:r>
              <a:t/>
            </a:r>
            <a:endParaRPr b="1" sz="1800">
              <a:solidFill>
                <a:schemeClr val="dk1"/>
              </a:solidFill>
            </a:endParaRPr>
          </a:p>
          <a:p>
            <a:pPr rtl="1">
              <a:lnSpc>
                <a:spcPct val="115000"/>
              </a:lnSpc>
              <a:spcBef>
                <a:spcPts val="0"/>
              </a:spcBef>
              <a:buNone/>
            </a:pPr>
            <a:r>
              <a:t/>
            </a:r>
            <a:endParaRPr b="1" sz="1800">
              <a:solidFill>
                <a:schemeClr val="dk1"/>
              </a:solidFill>
            </a:endParaRPr>
          </a:p>
          <a:p>
            <a:pPr lvl="0" rtl="1">
              <a:lnSpc>
                <a:spcPct val="115000"/>
              </a:lnSpc>
              <a:spcBef>
                <a:spcPts val="0"/>
              </a:spcBef>
              <a:buNone/>
            </a:pPr>
            <a:r>
              <a:t/>
            </a:r>
            <a:endParaRPr b="1" sz="1800">
              <a:solidFill>
                <a:schemeClr val="dk1"/>
              </a:solidFill>
            </a:endParaRPr>
          </a:p>
        </p:txBody>
      </p:sp>
      <p:pic>
        <p:nvPicPr>
          <p:cNvPr id="85" name="Shape 85"/>
          <p:cNvPicPr preferRelativeResize="0"/>
          <p:nvPr/>
        </p:nvPicPr>
        <p:blipFill>
          <a:blip r:embed="rId3">
            <a:alphaModFix/>
          </a:blip>
          <a:stretch>
            <a:fillRect/>
          </a:stretch>
        </p:blipFill>
        <p:spPr>
          <a:xfrm>
            <a:off x="-1371150" y="154375"/>
            <a:ext cx="4216400" cy="2885702"/>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3F3F3"/>
        </a:solidFill>
      </p:bgPr>
    </p:bg>
    <p:spTree>
      <p:nvGrpSpPr>
        <p:cNvPr id="89" name="Shape 89"/>
        <p:cNvGrpSpPr/>
        <p:nvPr/>
      </p:nvGrpSpPr>
      <p:grpSpPr>
        <a:xfrm>
          <a:off x="0" y="0"/>
          <a:ext cx="0" cy="0"/>
          <a:chOff x="0" y="0"/>
          <a:chExt cx="0" cy="0"/>
        </a:xfrm>
      </p:grpSpPr>
      <p:sp>
        <p:nvSpPr>
          <p:cNvPr id="90" name="Shape 90"/>
          <p:cNvSpPr txBox="1"/>
          <p:nvPr>
            <p:ph idx="1" type="body"/>
          </p:nvPr>
        </p:nvSpPr>
        <p:spPr>
          <a:xfrm>
            <a:off x="764075" y="1243550"/>
            <a:ext cx="8229600" cy="3725699"/>
          </a:xfrm>
          <a:prstGeom prst="rect">
            <a:avLst/>
          </a:prstGeom>
        </p:spPr>
        <p:txBody>
          <a:bodyPr anchorCtr="0" anchor="t" bIns="91425" lIns="91425" rIns="91425" tIns="91425">
            <a:noAutofit/>
          </a:bodyPr>
          <a:lstStyle/>
          <a:p>
            <a:pPr rtl="1">
              <a:spcBef>
                <a:spcPts val="0"/>
              </a:spcBef>
              <a:buNone/>
            </a:pPr>
            <a:r>
              <a:rPr lang="iw">
                <a:solidFill>
                  <a:srgbClr val="B45F06"/>
                </a:solidFill>
              </a:rPr>
              <a:t>כבוד</a:t>
            </a:r>
          </a:p>
          <a:p>
            <a:pPr indent="0" marL="457200" rtl="1">
              <a:spcBef>
                <a:spcPts val="0"/>
              </a:spcBef>
              <a:buNone/>
            </a:pPr>
            <a:r>
              <a:rPr lang="iw" sz="2400">
                <a:solidFill>
                  <a:srgbClr val="000000"/>
                </a:solidFill>
                <a:latin typeface="Aharoni"/>
                <a:ea typeface="Aharoni"/>
                <a:cs typeface="Aharoni"/>
                <a:sym typeface="Aharoni"/>
              </a:rPr>
              <a:t>כבוד הדדי הינו חוק אשר שומר על כבוד בין 2 הקבוצו</a:t>
            </a:r>
          </a:p>
          <a:p>
            <a:pPr indent="0" marL="457200" rtl="1">
              <a:spcBef>
                <a:spcPts val="0"/>
              </a:spcBef>
              <a:buNone/>
            </a:pPr>
            <a:r>
              <a:rPr lang="iw" sz="2400">
                <a:solidFill>
                  <a:srgbClr val="000000"/>
                </a:solidFill>
                <a:latin typeface="Aharoni"/>
                <a:ea typeface="Aharoni"/>
                <a:cs typeface="Aharoni"/>
                <a:sym typeface="Aharoni"/>
              </a:rPr>
              <a:t>تفاهم الاختلاف بين الطرفين</a:t>
            </a:r>
          </a:p>
          <a:p>
            <a:pPr indent="0" lvl="0" marL="457200" rtl="1">
              <a:spcBef>
                <a:spcPts val="0"/>
              </a:spcBef>
              <a:buNone/>
            </a:pPr>
            <a:r>
              <a:rPr lang="iw" sz="2400">
                <a:solidFill>
                  <a:srgbClr val="000000"/>
                </a:solidFill>
                <a:latin typeface="Aharoni"/>
                <a:ea typeface="Aharoni"/>
                <a:cs typeface="Aharoni"/>
                <a:sym typeface="Aharoni"/>
              </a:rPr>
              <a:t>הבנת השוני בין שני הצדדים</a:t>
            </a:r>
          </a:p>
        </p:txBody>
      </p:sp>
      <p:sp>
        <p:nvSpPr>
          <p:cNvPr id="91" name="Shape 91"/>
          <p:cNvSpPr txBox="1"/>
          <p:nvPr/>
        </p:nvSpPr>
        <p:spPr>
          <a:xfrm>
            <a:off x="0" y="0"/>
            <a:ext cx="9144000" cy="1064099"/>
          </a:xfrm>
          <a:prstGeom prst="rect">
            <a:avLst/>
          </a:prstGeom>
          <a:noFill/>
          <a:ln>
            <a:noFill/>
          </a:ln>
        </p:spPr>
        <p:txBody>
          <a:bodyPr anchorCtr="0" anchor="ctr" bIns="91425" lIns="91425" rIns="91425" tIns="91425">
            <a:noAutofit/>
          </a:bodyPr>
          <a:lstStyle/>
          <a:p>
            <a:pPr lvl="0" rtl="1">
              <a:spcBef>
                <a:spcPts val="0"/>
              </a:spcBef>
              <a:buNone/>
            </a:pPr>
            <a:r>
              <a:rPr b="1" lang="iw" sz="3600">
                <a:solidFill>
                  <a:schemeClr val="dk1"/>
                </a:solidFill>
              </a:rPr>
              <a:t>קבוצה מספר 7</a:t>
            </a:r>
          </a:p>
          <a:p>
            <a:pPr lvl="0" rtl="0">
              <a:lnSpc>
                <a:spcPct val="115000"/>
              </a:lnSpc>
              <a:spcBef>
                <a:spcPts val="0"/>
              </a:spcBef>
              <a:buNone/>
            </a:pPr>
            <a:r>
              <a:t/>
            </a:r>
            <a:endParaRPr b="1" sz="3600">
              <a:solidFill>
                <a:schemeClr val="dk1"/>
              </a:solidFill>
            </a:endParaRPr>
          </a:p>
        </p:txBody>
      </p:sp>
      <p:sp>
        <p:nvSpPr>
          <p:cNvPr id="92" name="Shape 92">
            <a:hlinkClick r:id="rId4"/>
          </p:cNvPr>
          <p:cNvSpPr/>
          <p:nvPr/>
        </p:nvSpPr>
        <p:spPr>
          <a:xfrm>
            <a:off x="716550" y="2622025"/>
            <a:ext cx="2701975" cy="2026475"/>
          </a:xfrm>
          <a:prstGeom prst="rect">
            <a:avLst/>
          </a:prstGeom>
          <a:blipFill>
            <a:blip r:embed="rId5">
              <a:alphaModFix/>
            </a:blip>
            <a:stretch>
              <a:fillRect/>
            </a:stretch>
          </a:blipFill>
          <a:ln>
            <a:noFill/>
          </a:ln>
        </p:spPr>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