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917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DED5-BDA1-4B39-BB7F-76CC92DFDB22}" type="datetimeFigureOut">
              <a:rPr lang="he-IL" smtClean="0"/>
              <a:pPr/>
              <a:t>ג'/אייר/תשע"ה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A137-2468-49F4-9B2E-C1601159B36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="" xmlns:p14="http://schemas.microsoft.com/office/powerpoint/2010/main" val="83102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DED5-BDA1-4B39-BB7F-76CC92DFDB22}" type="datetimeFigureOut">
              <a:rPr lang="he-IL" smtClean="0"/>
              <a:pPr/>
              <a:t>ג'/אייר/תשע"ה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A137-2468-49F4-9B2E-C1601159B36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="" xmlns:p14="http://schemas.microsoft.com/office/powerpoint/2010/main" val="2945399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DED5-BDA1-4B39-BB7F-76CC92DFDB22}" type="datetimeFigureOut">
              <a:rPr lang="he-IL" smtClean="0"/>
              <a:pPr/>
              <a:t>ג'/אייר/תשע"ה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A137-2468-49F4-9B2E-C1601159B36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="" xmlns:p14="http://schemas.microsoft.com/office/powerpoint/2010/main" val="1116714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DED5-BDA1-4B39-BB7F-76CC92DFDB22}" type="datetimeFigureOut">
              <a:rPr lang="he-IL" smtClean="0"/>
              <a:pPr/>
              <a:t>ג'/אייר/תשע"ה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A137-2468-49F4-9B2E-C1601159B36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="" xmlns:p14="http://schemas.microsoft.com/office/powerpoint/2010/main" val="1905670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DED5-BDA1-4B39-BB7F-76CC92DFDB22}" type="datetimeFigureOut">
              <a:rPr lang="he-IL" smtClean="0"/>
              <a:pPr/>
              <a:t>ג'/אייר/תשע"ה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A137-2468-49F4-9B2E-C1601159B36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="" xmlns:p14="http://schemas.microsoft.com/office/powerpoint/2010/main" val="42472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DED5-BDA1-4B39-BB7F-76CC92DFDB22}" type="datetimeFigureOut">
              <a:rPr lang="he-IL" smtClean="0"/>
              <a:pPr/>
              <a:t>ג'/אייר/תשע"ה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A137-2468-49F4-9B2E-C1601159B36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="" xmlns:p14="http://schemas.microsoft.com/office/powerpoint/2010/main" val="398797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DED5-BDA1-4B39-BB7F-76CC92DFDB22}" type="datetimeFigureOut">
              <a:rPr lang="he-IL" smtClean="0"/>
              <a:pPr/>
              <a:t>ג'/אייר/תשע"ה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A137-2468-49F4-9B2E-C1601159B36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="" xmlns:p14="http://schemas.microsoft.com/office/powerpoint/2010/main" val="1154330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DED5-BDA1-4B39-BB7F-76CC92DFDB22}" type="datetimeFigureOut">
              <a:rPr lang="he-IL" smtClean="0"/>
              <a:pPr/>
              <a:t>ג'/אייר/תשע"ה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A137-2468-49F4-9B2E-C1601159B36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="" xmlns:p14="http://schemas.microsoft.com/office/powerpoint/2010/main" val="1115970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DED5-BDA1-4B39-BB7F-76CC92DFDB22}" type="datetimeFigureOut">
              <a:rPr lang="he-IL" smtClean="0"/>
              <a:pPr/>
              <a:t>ג'/אייר/תשע"ה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A137-2468-49F4-9B2E-C1601159B36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="" xmlns:p14="http://schemas.microsoft.com/office/powerpoint/2010/main" val="2546641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DED5-BDA1-4B39-BB7F-76CC92DFDB22}" type="datetimeFigureOut">
              <a:rPr lang="he-IL" smtClean="0"/>
              <a:pPr/>
              <a:t>ג'/אייר/תשע"ה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A137-2468-49F4-9B2E-C1601159B36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="" xmlns:p14="http://schemas.microsoft.com/office/powerpoint/2010/main" val="308440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DED5-BDA1-4B39-BB7F-76CC92DFDB22}" type="datetimeFigureOut">
              <a:rPr lang="he-IL" smtClean="0"/>
              <a:pPr/>
              <a:t>ג'/אייר/תשע"ה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A137-2468-49F4-9B2E-C1601159B36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="" xmlns:p14="http://schemas.microsoft.com/office/powerpoint/2010/main" val="378034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BDED5-BDA1-4B39-BB7F-76CC92DFDB22}" type="datetimeFigureOut">
              <a:rPr lang="he-IL" smtClean="0"/>
              <a:pPr/>
              <a:t>ג'/אייר/תשע"ה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1A137-2468-49F4-9B2E-C1601159B36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="" xmlns:p14="http://schemas.microsoft.com/office/powerpoint/2010/main" val="2030718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06474994"/>
      </p:ext>
    </p:extLst>
  </p:cSld>
  <p:clrMapOvr>
    <a:masterClrMapping/>
  </p:clrMapOvr>
  <p:transition spd="slow" advClick="0" advTm="300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5760357"/>
      </p:ext>
    </p:extLst>
  </p:cSld>
  <p:clrMapOvr>
    <a:masterClrMapping/>
  </p:clrMapOvr>
  <p:transition spd="slow" advClick="0" advTm="3000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27965831"/>
      </p:ext>
    </p:extLst>
  </p:cSld>
  <p:clrMapOvr>
    <a:masterClrMapping/>
  </p:clrMapOvr>
  <p:transition spd="slow" advClick="0" advTm="3000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57471944"/>
      </p:ext>
    </p:extLst>
  </p:cSld>
  <p:clrMapOvr>
    <a:masterClrMapping/>
  </p:clrMapOvr>
  <p:transition spd="slow" advClick="0" advTm="3000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8938418"/>
      </p:ext>
    </p:extLst>
  </p:cSld>
  <p:clrMapOvr>
    <a:masterClrMapping/>
  </p:clrMapOvr>
  <p:transition spd="slow" advClick="0" advTm="3000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69180650"/>
      </p:ext>
    </p:extLst>
  </p:cSld>
  <p:clrMapOvr>
    <a:masterClrMapping/>
  </p:clrMapOvr>
  <p:transition spd="slow" advClick="0" advTm="3000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4850058"/>
      </p:ext>
    </p:extLst>
  </p:cSld>
  <p:clrMapOvr>
    <a:masterClrMapping/>
  </p:clrMapOvr>
  <p:transition spd="slow" advClick="0" advTm="3000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07642017"/>
      </p:ext>
    </p:extLst>
  </p:cSld>
  <p:clrMapOvr>
    <a:masterClrMapping/>
  </p:clrMapOvr>
  <p:transition spd="slow" advClick="0" advTm="3000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7491011"/>
      </p:ext>
    </p:extLst>
  </p:cSld>
  <p:clrMapOvr>
    <a:masterClrMapping/>
  </p:clrMapOvr>
  <p:transition spd="slow" advClick="0" advTm="3000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60873298"/>
      </p:ext>
    </p:extLst>
  </p:cSld>
  <p:clrMapOvr>
    <a:masterClrMapping/>
  </p:clrMapOvr>
  <p:transition spd="slow" advClick="0" advTm="3000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49309411"/>
      </p:ext>
    </p:extLst>
  </p:cSld>
  <p:clrMapOvr>
    <a:masterClrMapping/>
  </p:clrMapOvr>
  <p:transition spd="slow" advClick="0" advTm="3000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04909238"/>
      </p:ext>
    </p:extLst>
  </p:cSld>
  <p:clrMapOvr>
    <a:masterClrMapping/>
  </p:clrMapOvr>
  <p:transition spd="slow" advClick="0" advTm="3000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63924202"/>
      </p:ext>
    </p:extLst>
  </p:cSld>
  <p:clrMapOvr>
    <a:masterClrMapping/>
  </p:clrMapOvr>
  <p:transition spd="slow" advClick="0" advTm="3000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0231455"/>
      </p:ext>
    </p:extLst>
  </p:cSld>
  <p:clrMapOvr>
    <a:masterClrMapping/>
  </p:clrMapOvr>
  <p:transition spd="slow" advClick="0" advTm="3000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79112085"/>
      </p:ext>
    </p:extLst>
  </p:cSld>
  <p:clrMapOvr>
    <a:masterClrMapping/>
  </p:clrMapOvr>
  <p:transition spd="slow" advClick="0" advTm="3000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68647481"/>
      </p:ext>
    </p:extLst>
  </p:cSld>
  <p:clrMapOvr>
    <a:masterClrMapping/>
  </p:clrMapOvr>
  <p:transition spd="slow" advClick="0" advTm="3000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63000818"/>
      </p:ext>
    </p:extLst>
  </p:cSld>
  <p:clrMapOvr>
    <a:masterClrMapping/>
  </p:clrMapOvr>
  <p:transition spd="slow" advClick="0" advTm="3000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4591466"/>
      </p:ext>
    </p:extLst>
  </p:cSld>
  <p:clrMapOvr>
    <a:masterClrMapping/>
  </p:clrMapOvr>
  <p:transition spd="slow" advClick="0" advTm="3000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08254047"/>
      </p:ext>
    </p:extLst>
  </p:cSld>
  <p:clrMapOvr>
    <a:masterClrMapping/>
  </p:clrMapOvr>
  <p:transition spd="slow" advClick="0" advTm="3000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38346203"/>
      </p:ext>
    </p:extLst>
  </p:cSld>
  <p:clrMapOvr>
    <a:masterClrMapping/>
  </p:clrMapOvr>
  <p:transition spd="slow" advClick="0" advTm="3000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1288536"/>
      </p:ext>
    </p:extLst>
  </p:cSld>
  <p:clrMapOvr>
    <a:masterClrMapping/>
  </p:clrMapOvr>
  <p:transition spd="slow" advClick="0" advTm="3000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48209226"/>
      </p:ext>
    </p:extLst>
  </p:cSld>
  <p:clrMapOvr>
    <a:masterClrMapping/>
  </p:clrMapOvr>
  <p:transition spd="slow" advClick="0" advTm="3000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3333381"/>
      </p:ext>
    </p:extLst>
  </p:cSld>
  <p:clrMapOvr>
    <a:masterClrMapping/>
  </p:clrMapOvr>
  <p:transition spd="slow" advClick="0" advTm="3000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188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46030997"/>
      </p:ext>
    </p:extLst>
  </p:cSld>
  <p:clrMapOvr>
    <a:masterClrMapping/>
  </p:clrMapOvr>
  <p:transition spd="slow" advClick="0" advTm="3000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188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55045651"/>
      </p:ext>
    </p:extLst>
  </p:cSld>
  <p:clrMapOvr>
    <a:masterClrMapping/>
  </p:clrMapOvr>
  <p:transition spd="slow" advClick="0" advTm="3000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31193287"/>
      </p:ext>
    </p:extLst>
  </p:cSld>
  <p:clrMapOvr>
    <a:masterClrMapping/>
  </p:clrMapOvr>
  <p:transition spd="slow" advClick="0" advTm="3000"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06194365"/>
      </p:ext>
    </p:extLst>
  </p:cSld>
  <p:clrMapOvr>
    <a:masterClrMapping/>
  </p:clrMapOvr>
  <p:transition spd="slow" advClick="0" advTm="3000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87320103"/>
      </p:ext>
    </p:extLst>
  </p:cSld>
  <p:clrMapOvr>
    <a:masterClrMapping/>
  </p:clrMapOvr>
  <p:transition spd="slow" advClick="0" advTm="3000"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4612068"/>
      </p:ext>
    </p:extLst>
  </p:cSld>
  <p:clrMapOvr>
    <a:masterClrMapping/>
  </p:clrMapOvr>
  <p:transition spd="slow" advClick="0" advTm="3000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9485398"/>
      </p:ext>
    </p:extLst>
  </p:cSld>
  <p:clrMapOvr>
    <a:masterClrMapping/>
  </p:clrMapOvr>
  <p:transition spd="slow" advClick="0" advTm="3000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72332991"/>
      </p:ext>
    </p:extLst>
  </p:cSld>
  <p:clrMapOvr>
    <a:masterClrMapping/>
  </p:clrMapOvr>
  <p:transition spd="slow" advClick="0" advTm="3000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86372772"/>
      </p:ext>
    </p:extLst>
  </p:cSld>
  <p:clrMapOvr>
    <a:masterClrMapping/>
  </p:clrMapOvr>
  <p:transition spd="slow" advClick="0" advTm="3000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63194328"/>
      </p:ext>
    </p:extLst>
  </p:cSld>
  <p:clrMapOvr>
    <a:masterClrMapping/>
  </p:clrMapOvr>
  <p:transition spd="slow" advClick="0" advTm="3000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00461626"/>
      </p:ext>
    </p:extLst>
  </p:cSld>
  <p:clrMapOvr>
    <a:masterClrMapping/>
  </p:clrMapOvr>
  <p:transition spd="slow" advClick="0" advTm="3000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36661892"/>
      </p:ext>
    </p:extLst>
  </p:cSld>
  <p:clrMapOvr>
    <a:masterClrMapping/>
  </p:clrMapOvr>
  <p:transition spd="slow" advClick="0" advTm="3000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6437521"/>
      </p:ext>
    </p:extLst>
  </p:cSld>
  <p:clrMapOvr>
    <a:masterClrMapping/>
  </p:clrMapOvr>
  <p:transition spd="slow" advClick="0" advTm="3000">
    <p:wipe dir="r"/>
  </p:transition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‫הצגה על המסך (4:3)</PresentationFormat>
  <Paragraphs>0</Paragraphs>
  <Slides>36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36</vt:i4>
      </vt:variant>
    </vt:vector>
  </HeadingPairs>
  <TitlesOfParts>
    <vt:vector size="37" baseType="lpstr">
      <vt:lpstr>ערכת נושא Office</vt:lpstr>
      <vt:lpstr>שקופית 1</vt:lpstr>
      <vt:lpstr>שקופית 2</vt:lpstr>
      <vt:lpstr>שקופית 3</vt:lpstr>
      <vt:lpstr>שקופית 4</vt:lpstr>
      <vt:lpstr>שקופית 5</vt:lpstr>
      <vt:lpstr>שקופית 6</vt:lpstr>
      <vt:lpstr>שקופית 7</vt:lpstr>
      <vt:lpstr>שקופית 8</vt:lpstr>
      <vt:lpstr>שקופית 9</vt:lpstr>
      <vt:lpstr>שקופית 10</vt:lpstr>
      <vt:lpstr>שקופית 11</vt:lpstr>
      <vt:lpstr>שקופית 12</vt:lpstr>
      <vt:lpstr>שקופית 13</vt:lpstr>
      <vt:lpstr>שקופית 14</vt:lpstr>
      <vt:lpstr>שקופית 15</vt:lpstr>
      <vt:lpstr>שקופית 16</vt:lpstr>
      <vt:lpstr>שקופית 17</vt:lpstr>
      <vt:lpstr>שקופית 18</vt:lpstr>
      <vt:lpstr>שקופית 19</vt:lpstr>
      <vt:lpstr>שקופית 20</vt:lpstr>
      <vt:lpstr>שקופית 21</vt:lpstr>
      <vt:lpstr>שקופית 22</vt:lpstr>
      <vt:lpstr>שקופית 23</vt:lpstr>
      <vt:lpstr>שקופית 24</vt:lpstr>
      <vt:lpstr>שקופית 25</vt:lpstr>
      <vt:lpstr>שקופית 26</vt:lpstr>
      <vt:lpstr>שקופית 27</vt:lpstr>
      <vt:lpstr>שקופית 28</vt:lpstr>
      <vt:lpstr>שקופית 29</vt:lpstr>
      <vt:lpstr>שקופית 30</vt:lpstr>
      <vt:lpstr>שקופית 31</vt:lpstr>
      <vt:lpstr>שקופית 32</vt:lpstr>
      <vt:lpstr>שקופית 33</vt:lpstr>
      <vt:lpstr>שקופית 34</vt:lpstr>
      <vt:lpstr>שקופית 35</vt:lpstr>
      <vt:lpstr>שקופית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oded</dc:creator>
  <cp:lastModifiedBy>Boris Rozenberg</cp:lastModifiedBy>
  <cp:revision>1</cp:revision>
  <dcterms:created xsi:type="dcterms:W3CDTF">2015-03-01T03:53:39Z</dcterms:created>
  <dcterms:modified xsi:type="dcterms:W3CDTF">2015-04-22T11:30:02Z</dcterms:modified>
</cp:coreProperties>
</file>