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5" d="100"/>
          <a:sy n="85" d="100"/>
        </p:scale>
        <p:origin x="-1122" y="-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57477-3EAA-489C-9030-1775F5F064B5}" type="datetimeFigureOut">
              <a:rPr lang="he-IL" smtClean="0"/>
              <a:t>י'/אדר/תשע"ה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B4DA0-B83A-482C-9BCE-1D7C464149B2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0800000"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57477-3EAA-489C-9030-1775F5F064B5}" type="datetimeFigureOut">
              <a:rPr lang="he-IL" smtClean="0"/>
              <a:t>י'/אדר/תשע"ה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B4DA0-B83A-482C-9BCE-1D7C464149B2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8838" y="675723"/>
            <a:ext cx="1472962" cy="5185328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0800000">
            <a:off x="2683014" y="675723"/>
            <a:ext cx="5467557" cy="5185327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57477-3EAA-489C-9030-1775F5F064B5}" type="datetimeFigureOut">
              <a:rPr lang="he-IL" smtClean="0"/>
              <a:t>י'/אדר/תשע"ה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B4DA0-B83A-482C-9BCE-1D7C464149B2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57477-3EAA-489C-9030-1775F5F064B5}" type="datetimeFigureOut">
              <a:rPr lang="he-IL" smtClean="0"/>
              <a:t>י'/אדר/תשע"ה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B4DA0-B83A-482C-9BCE-1D7C464149B2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l">
              <a:defRPr sz="3200" b="0" cap="none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57477-3EAA-489C-9030-1775F5F064B5}" type="datetimeFigureOut">
              <a:rPr lang="he-IL" smtClean="0"/>
              <a:t>י'/אדר/תשע"ה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B4DA0-B83A-482C-9BCE-1D7C464149B2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57477-3EAA-489C-9030-1775F5F064B5}" type="datetimeFigureOut">
              <a:rPr lang="he-IL" smtClean="0"/>
              <a:t>י'/אדר/תשע"ה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B4DA0-B83A-482C-9BCE-1D7C464149B2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57477-3EAA-489C-9030-1775F5F064B5}" type="datetimeFigureOut">
              <a:rPr lang="he-IL" smtClean="0"/>
              <a:t>י'/אדר/תשע"ה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B4DA0-B83A-482C-9BCE-1D7C464149B2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57477-3EAA-489C-9030-1775F5F064B5}" type="datetimeFigureOut">
              <a:rPr lang="he-IL" smtClean="0"/>
              <a:t>י'/אדר/תשע"ה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B4DA0-B83A-482C-9BCE-1D7C464149B2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57477-3EAA-489C-9030-1775F5F064B5}" type="datetimeFigureOut">
              <a:rPr lang="he-IL" smtClean="0"/>
              <a:t>י'/אדר/תשע"ה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B4DA0-B83A-482C-9BCE-1D7C464149B2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9652" y="446087"/>
            <a:ext cx="2660650" cy="1185861"/>
          </a:xfrm>
        </p:spPr>
        <p:txBody>
          <a:bodyPr anchor="b"/>
          <a:lstStyle>
            <a:lvl1pPr algn="r">
              <a:defRPr sz="2400" b="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6965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57477-3EAA-489C-9030-1775F5F064B5}" type="datetimeFigureOut">
              <a:rPr lang="he-IL" smtClean="0"/>
              <a:t>י'/אדר/תשע"ה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B4DA0-B83A-482C-9BCE-1D7C464149B2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2040" y="1387058"/>
            <a:ext cx="3297953" cy="1113254"/>
          </a:xfrm>
        </p:spPr>
        <p:txBody>
          <a:bodyPr anchor="b">
            <a:normAutofit/>
          </a:bodyPr>
          <a:lstStyle>
            <a:lvl1pPr algn="r">
              <a:defRPr sz="2400" b="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2040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57477-3EAA-489C-9030-1775F5F064B5}" type="datetimeFigureOut">
              <a:rPr lang="he-IL" smtClean="0"/>
              <a:t>י'/אדר/תשע"ה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B4DA0-B83A-482C-9BCE-1D7C464149B2}" type="slidenum">
              <a:rPr lang="he-IL" smtClean="0"/>
              <a:t>‹#›</a:t>
            </a:fld>
            <a:endParaRPr lang="he-IL"/>
          </a:p>
        </p:txBody>
      </p:sp>
      <p:grpSp>
        <p:nvGrpSpPr>
          <p:cNvPr id="16" name="Group 15"/>
          <p:cNvGrpSpPr/>
          <p:nvPr/>
        </p:nvGrpSpPr>
        <p:grpSpPr>
          <a:xfrm flipH="1">
            <a:off x="2771800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1052285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he-IL" smtClean="0"/>
              <a:t>לחץ על הסמל כדי להוסיף תמונה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04537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57271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44894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691096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99748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9966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22699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99748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99747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57270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02307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2487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10727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52297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45949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02307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59822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168473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1260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11888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23595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39015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39015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39015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283744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51926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370801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370802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03947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34530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20536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44347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798754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14221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48944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881643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99748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99748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44894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11564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690459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288437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573388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04215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8901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28472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59803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19839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52296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37685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769322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86590" y="591377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1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57477-3EAA-489C-9030-1775F5F064B5}" type="datetimeFigureOut">
              <a:rPr lang="he-IL" smtClean="0"/>
              <a:t>י'/אדר/תשע"ה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17954" y="5913771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1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80801" y="5913771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1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DB4DA0-B83A-482C-9BCE-1D7C464149B2}" type="slidenum">
              <a:rPr lang="he-IL" smtClean="0"/>
              <a:t>‹#›</a:t>
            </a:fld>
            <a:endParaRPr lang="he-IL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16184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44903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498058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50458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60889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28516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44903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43440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57377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r" defTabSz="457200" rtl="1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043608" y="764704"/>
            <a:ext cx="7117180" cy="1872208"/>
          </a:xfrm>
        </p:spPr>
        <p:txBody>
          <a:bodyPr/>
          <a:lstStyle/>
          <a:p>
            <a:pPr algn="ctr"/>
            <a:r>
              <a:rPr lang="he-IL" dirty="0" err="1" smtClean="0"/>
              <a:t>תוכנית</a:t>
            </a:r>
            <a:r>
              <a:rPr lang="he-IL" dirty="0" smtClean="0"/>
              <a:t> "נחנו"</a:t>
            </a:r>
            <a:br>
              <a:rPr lang="he-IL" dirty="0" smtClean="0"/>
            </a:br>
            <a:r>
              <a:rPr lang="he-IL" dirty="0" smtClean="0"/>
              <a:t>2014-15</a:t>
            </a:r>
            <a:br>
              <a:rPr lang="he-IL" dirty="0" smtClean="0"/>
            </a:br>
            <a:endParaRPr lang="he-IL" dirty="0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043608" y="2204864"/>
            <a:ext cx="7117180" cy="3672408"/>
          </a:xfrm>
        </p:spPr>
        <p:txBody>
          <a:bodyPr>
            <a:normAutofit/>
          </a:bodyPr>
          <a:lstStyle/>
          <a:p>
            <a:pPr algn="ctr"/>
            <a:r>
              <a:rPr lang="he-IL" dirty="0" smtClean="0"/>
              <a:t>יוצרים חברה משותפת</a:t>
            </a:r>
          </a:p>
          <a:p>
            <a:pPr algn="ctr"/>
            <a:r>
              <a:rPr lang="he-IL" dirty="0" smtClean="0"/>
              <a:t>ועדת כיתת אומן</a:t>
            </a:r>
          </a:p>
          <a:p>
            <a:pPr algn="ctr"/>
            <a:r>
              <a:rPr lang="he-IL" dirty="0" smtClean="0"/>
              <a:t>2.3.15</a:t>
            </a:r>
            <a:endParaRPr lang="he-IL" dirty="0"/>
          </a:p>
        </p:txBody>
      </p:sp>
      <p:pic>
        <p:nvPicPr>
          <p:cNvPr id="4" name="תמונה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997" y="-1"/>
            <a:ext cx="2123728" cy="2637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263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e-IL" dirty="0" smtClean="0"/>
              <a:t>אז מי אני ומה זה "נחנו"?</a:t>
            </a:r>
            <a:endParaRPr lang="he-IL" dirty="0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1133" y="1770063"/>
            <a:ext cx="5401733" cy="4051300"/>
          </a:xfrm>
        </p:spPr>
      </p:pic>
    </p:spTree>
    <p:extLst>
      <p:ext uri="{BB962C8B-B14F-4D97-AF65-F5344CB8AC3E}">
        <p14:creationId xmlns:p14="http://schemas.microsoft.com/office/powerpoint/2010/main" val="120102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כותרת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e-IL" dirty="0" smtClean="0"/>
              <a:t>אבל טיפה לפני זה...</a:t>
            </a:r>
            <a:endParaRPr lang="he-IL" dirty="0"/>
          </a:p>
        </p:txBody>
      </p:sp>
      <p:sp>
        <p:nvSpPr>
          <p:cNvPr id="8" name="TextBox 7"/>
          <p:cNvSpPr txBox="1"/>
          <p:nvPr/>
        </p:nvSpPr>
        <p:spPr>
          <a:xfrm>
            <a:off x="899592" y="1772816"/>
            <a:ext cx="7272808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e-IL" dirty="0" smtClean="0"/>
              <a:t>אני רוצה לספר לכם טיפה למה אני עושה את זה.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e-IL" dirty="0" smtClean="0"/>
              <a:t>פשוט- אני מאמינה באהבה!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e-IL" u="sng" dirty="0" smtClean="0"/>
              <a:t>הבעיה:</a:t>
            </a:r>
            <a:r>
              <a:rPr lang="he-IL" dirty="0" smtClean="0"/>
              <a:t> חוסר היכרות ומפגש בין נוער יהודי וערבי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e-IL" dirty="0" smtClean="0"/>
              <a:t>ההפרדה גורמת לפחד, בורות ושנאה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e-IL" u="sng" dirty="0" err="1" smtClean="0"/>
              <a:t>הפיתרון</a:t>
            </a:r>
            <a:r>
              <a:rPr lang="he-IL" u="sng" dirty="0" smtClean="0"/>
              <a:t>: </a:t>
            </a:r>
            <a:r>
              <a:rPr lang="he-IL" dirty="0" smtClean="0"/>
              <a:t>מפגש מעשי, </a:t>
            </a:r>
            <a:r>
              <a:rPr lang="he-IL" dirty="0" err="1" smtClean="0"/>
              <a:t>אמיתי</a:t>
            </a:r>
            <a:r>
              <a:rPr lang="he-IL" dirty="0" smtClean="0"/>
              <a:t>, אנושי.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e-IL" dirty="0" smtClean="0"/>
              <a:t>מפגש בו אנחנו מעצבים את המציאות שלנו ואת מי שאנחנו </a:t>
            </a:r>
            <a:endParaRPr lang="he-IL" u="sng" dirty="0"/>
          </a:p>
        </p:txBody>
      </p:sp>
    </p:spTree>
    <p:extLst>
      <p:ext uri="{BB962C8B-B14F-4D97-AF65-F5344CB8AC3E}">
        <p14:creationId xmlns:p14="http://schemas.microsoft.com/office/powerpoint/2010/main" val="404783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187624" y="3584645"/>
            <a:ext cx="7125113" cy="924475"/>
          </a:xfrm>
        </p:spPr>
        <p:txBody>
          <a:bodyPr/>
          <a:lstStyle/>
          <a:p>
            <a:pPr algn="ctr"/>
            <a:r>
              <a:rPr lang="he-IL" dirty="0" smtClean="0"/>
              <a:t>נחנו- מטרות</a:t>
            </a:r>
            <a:endParaRPr lang="he-IL" dirty="0"/>
          </a:p>
        </p:txBody>
      </p:sp>
      <p:sp>
        <p:nvSpPr>
          <p:cNvPr id="5" name="TextBox 4"/>
          <p:cNvSpPr txBox="1"/>
          <p:nvPr/>
        </p:nvSpPr>
        <p:spPr>
          <a:xfrm>
            <a:off x="1644824" y="4509120"/>
            <a:ext cx="5616624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e-IL" dirty="0" smtClean="0"/>
              <a:t>פיתוח מודעות להתנדבות ועשייה חברתית</a:t>
            </a:r>
            <a:endParaRPr lang="he-I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e-IL" dirty="0" smtClean="0"/>
              <a:t>רכישת מיומנויות שיח והקשבה, תוך הכלה וקבלה של כל החלקים המרכיבים את החברה הישראלית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e-IL" dirty="0" smtClean="0"/>
              <a:t>עיצוב תפיסת עולם ערכית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e-IL" dirty="0" smtClean="0"/>
              <a:t>מודעות לשיתוף פעולה בהשגת מטרה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e-IL" dirty="0" smtClean="0"/>
              <a:t>יצירת תפיסת "אנחנו" משותפת</a:t>
            </a:r>
          </a:p>
        </p:txBody>
      </p:sp>
      <p:pic>
        <p:nvPicPr>
          <p:cNvPr id="7" name="תמונה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25"/>
            <a:ext cx="9144000" cy="3759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229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e-IL" dirty="0" smtClean="0"/>
              <a:t>מה זה אומר ואיך בעצם עושים את זה?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1547664" y="1412776"/>
            <a:ext cx="7125112" cy="4051437"/>
          </a:xfrm>
        </p:spPr>
        <p:txBody>
          <a:bodyPr>
            <a:normAutofit fontScale="92500" lnSpcReduction="10000"/>
          </a:bodyPr>
          <a:lstStyle/>
          <a:p>
            <a:r>
              <a:rPr lang="he-IL" dirty="0" smtClean="0"/>
              <a:t>מסלול עוקף קוגניציה</a:t>
            </a:r>
          </a:p>
          <a:p>
            <a:r>
              <a:rPr lang="he-IL" dirty="0" smtClean="0"/>
              <a:t>התחום שבחרנו- התנדבות ותיקון אקטיבי של הקהילה</a:t>
            </a:r>
          </a:p>
          <a:p>
            <a:r>
              <a:rPr lang="he-IL" dirty="0" smtClean="0"/>
              <a:t>קבוצת צוות מוביל(כ-12 חניכים) , קבוצת מעורבות חברתית(30 חניכים)</a:t>
            </a:r>
          </a:p>
          <a:p>
            <a:r>
              <a:rPr lang="he-IL" dirty="0" smtClean="0"/>
              <a:t>פעם בשבועיים- מפגש התנדבות</a:t>
            </a:r>
          </a:p>
          <a:p>
            <a:r>
              <a:rPr lang="he-IL" dirty="0" smtClean="0"/>
              <a:t>מוקדי ההתנדבות: שיקום גן ציבורי </a:t>
            </a:r>
            <a:r>
              <a:rPr lang="he-IL" dirty="0" err="1" smtClean="0"/>
              <a:t>בבוסמת</a:t>
            </a:r>
            <a:r>
              <a:rPr lang="he-IL" dirty="0" smtClean="0"/>
              <a:t> טבעון, התנדבות עם ילדים נזקקים בטבעון</a:t>
            </a:r>
          </a:p>
          <a:p>
            <a:r>
              <a:rPr lang="he-IL" dirty="0" smtClean="0"/>
              <a:t>פעם בחודש- סדנה\טיול להעשרת העולם האישי של המתנדב</a:t>
            </a:r>
          </a:p>
          <a:p>
            <a:r>
              <a:rPr lang="he-IL" dirty="0" smtClean="0"/>
              <a:t>המתנדבים מפתחים מודעות לקהילה שכביכול רחוקה מהם-יהודית\ערבית</a:t>
            </a:r>
          </a:p>
          <a:p>
            <a:r>
              <a:rPr lang="he-IL" dirty="0" smtClean="0"/>
              <a:t>הרחבת מעגלי ההשפעה</a:t>
            </a:r>
          </a:p>
          <a:p>
            <a:r>
              <a:rPr lang="he-IL" dirty="0" smtClean="0"/>
              <a:t>פיתוח תחושת קהילה משותפת.</a:t>
            </a:r>
          </a:p>
        </p:txBody>
      </p:sp>
    </p:spTree>
    <p:extLst>
      <p:ext uri="{BB962C8B-B14F-4D97-AF65-F5344CB8AC3E}">
        <p14:creationId xmlns:p14="http://schemas.microsoft.com/office/powerpoint/2010/main" val="131823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e-IL" dirty="0" smtClean="0"/>
              <a:t>מה יש לנו עד עכשיו?</a:t>
            </a:r>
            <a:br>
              <a:rPr lang="he-IL" dirty="0" smtClean="0"/>
            </a:br>
            <a:r>
              <a:rPr lang="he-IL" dirty="0" smtClean="0"/>
              <a:t>או: הגיע הזמן להשוויץ</a:t>
            </a:r>
            <a:endParaRPr lang="he-IL" dirty="0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06700"/>
            <a:ext cx="3038475" cy="4051300"/>
          </a:xfrm>
        </p:spPr>
      </p:pic>
      <p:sp>
        <p:nvSpPr>
          <p:cNvPr id="5" name="TextBox 4"/>
          <p:cNvSpPr txBox="1"/>
          <p:nvPr/>
        </p:nvSpPr>
        <p:spPr>
          <a:xfrm>
            <a:off x="3491880" y="1844824"/>
            <a:ext cx="4536504" cy="480131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he-IL" dirty="0" smtClean="0"/>
              <a:t>כ-50 בני נוער לוקחים חלק ב"נחנו"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he-IL" dirty="0" err="1" smtClean="0"/>
              <a:t>גוייס</a:t>
            </a:r>
            <a:r>
              <a:rPr lang="he-IL" dirty="0" smtClean="0"/>
              <a:t> תקציב ראשוני מרשת המתנ"סים בטבעון </a:t>
            </a:r>
            <a:r>
              <a:rPr lang="he-IL" dirty="0" err="1" smtClean="0"/>
              <a:t>ובבוסמת</a:t>
            </a:r>
            <a:r>
              <a:rPr lang="he-IL" dirty="0" smtClean="0"/>
              <a:t> של כ-12,000 שקלים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he-IL" dirty="0" smtClean="0"/>
              <a:t>פרצנו את הדרך לשיתופי פעולה בין מועצת טבעון </a:t>
            </a:r>
            <a:r>
              <a:rPr lang="he-IL" dirty="0" err="1" smtClean="0"/>
              <a:t>לבוסמת</a:t>
            </a:r>
            <a:endParaRPr lang="he-IL" dirty="0" smtClean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he-IL" dirty="0" smtClean="0"/>
              <a:t>"נחנו" זכה לסיקור ברחבי הצפון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he-IL" dirty="0" smtClean="0"/>
              <a:t>שיתוף פעולה וליווי מטעם בית הגפן בחיפה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he-IL" dirty="0" smtClean="0"/>
              <a:t>שיתוף פעולה עם </a:t>
            </a:r>
            <a:r>
              <a:rPr lang="he-IL" dirty="0" err="1" smtClean="0"/>
              <a:t>תוכנית</a:t>
            </a:r>
            <a:r>
              <a:rPr lang="he-IL" dirty="0" smtClean="0"/>
              <a:t> "עיר ללא אלימות"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he-IL" dirty="0" smtClean="0"/>
              <a:t>הפרויקט נמצא בשלבי אישור ליישום בשנה הבאה כפיילוט ארצי מטעם </a:t>
            </a:r>
            <a:r>
              <a:rPr lang="he-IL" dirty="0" err="1" smtClean="0"/>
              <a:t>תוכנית</a:t>
            </a:r>
            <a:r>
              <a:rPr lang="he-IL" dirty="0" smtClean="0"/>
              <a:t> 360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he-IL" dirty="0" smtClean="0"/>
              <a:t>ערכנו הפנינג לילדי קריית טבעון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he-IL" dirty="0" smtClean="0"/>
              <a:t>אנחנו ארגון הנוער היהודי –ערבי הראשון שעוסק בהתנדבות ותרומה לקהילה בכל אזור הצפון!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1066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153459" y="-198325"/>
            <a:ext cx="7125113" cy="924475"/>
          </a:xfrm>
        </p:spPr>
        <p:txBody>
          <a:bodyPr/>
          <a:lstStyle/>
          <a:p>
            <a:pPr algn="ctr"/>
            <a:r>
              <a:rPr lang="he-IL" dirty="0" smtClean="0"/>
              <a:t>ומה בעתיד?</a:t>
            </a:r>
            <a:endParaRPr lang="he-IL" dirty="0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3212976"/>
            <a:ext cx="6093155" cy="3645024"/>
          </a:xfrm>
        </p:spPr>
      </p:pic>
      <p:sp>
        <p:nvSpPr>
          <p:cNvPr id="5" name="TextBox 4"/>
          <p:cNvSpPr txBox="1"/>
          <p:nvPr/>
        </p:nvSpPr>
        <p:spPr>
          <a:xfrm>
            <a:off x="1475656" y="692696"/>
            <a:ext cx="6480720" cy="258532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he-IL" dirty="0" smtClean="0"/>
              <a:t>קורס הכשרה בן יומיים לתפקידי הצוות המוביל  לקבוצת ט'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he-IL" dirty="0" smtClean="0"/>
              <a:t>אירוע פתיחת הקיץ – סיום שנת ההכשרה ב"נחנו" לקבוצה הצעירה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he-IL" dirty="0" smtClean="0"/>
              <a:t>אירוע יום האישה לאימהות ונערות נחנו- נשים ששינוי את העולם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he-IL" dirty="0" smtClean="0"/>
              <a:t>משלחת "נחנו" למחנה </a:t>
            </a:r>
            <a:r>
              <a:rPr lang="en-US" dirty="0" err="1" smtClean="0"/>
              <a:t>ecopeace</a:t>
            </a:r>
            <a:r>
              <a:rPr lang="en-US" dirty="0" smtClean="0"/>
              <a:t> </a:t>
            </a:r>
            <a:r>
              <a:rPr lang="en-US" dirty="0"/>
              <a:t> </a:t>
            </a:r>
            <a:r>
              <a:rPr lang="he-IL" dirty="0"/>
              <a:t> </a:t>
            </a:r>
            <a:r>
              <a:rPr lang="he-IL" dirty="0" smtClean="0"/>
              <a:t>בירדן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he-IL" dirty="0" smtClean="0"/>
              <a:t>טיול פסח בעמק יזרעאל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he-IL" dirty="0" smtClean="0"/>
              <a:t>הרבה קושי והרבה אתגר...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he-IL" dirty="0" smtClean="0"/>
              <a:t>הרבה עשייה, והרבה אהבה ואמונה במה שאנחנו עושים!</a:t>
            </a:r>
          </a:p>
        </p:txBody>
      </p:sp>
    </p:spTree>
    <p:extLst>
      <p:ext uri="{BB962C8B-B14F-4D97-AF65-F5344CB8AC3E}">
        <p14:creationId xmlns:p14="http://schemas.microsoft.com/office/powerpoint/2010/main" val="42583372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081451" y="188640"/>
            <a:ext cx="7125113" cy="924475"/>
          </a:xfrm>
        </p:spPr>
        <p:txBody>
          <a:bodyPr/>
          <a:lstStyle/>
          <a:p>
            <a:pPr algn="ctr"/>
            <a:r>
              <a:rPr lang="he-IL" dirty="0" smtClean="0"/>
              <a:t>נחנו אוהבים אתכם! \ </a:t>
            </a:r>
            <a:r>
              <a:rPr lang="ar-AE" dirty="0"/>
              <a:t>نحن نحبك!</a:t>
            </a:r>
            <a:endParaRPr lang="he-IL" dirty="0"/>
          </a:p>
        </p:txBody>
      </p:sp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422" y="1770063"/>
            <a:ext cx="6093155" cy="4051300"/>
          </a:xfrm>
        </p:spPr>
      </p:pic>
      <p:sp>
        <p:nvSpPr>
          <p:cNvPr id="5" name="TextBox 4"/>
          <p:cNvSpPr txBox="1"/>
          <p:nvPr/>
        </p:nvSpPr>
        <p:spPr>
          <a:xfrm>
            <a:off x="1979712" y="6124654"/>
            <a:ext cx="496855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/>
              <a:t>www.facebook.com/projectnahnu</a:t>
            </a:r>
            <a:endParaRPr lang="he-IL" dirty="0"/>
          </a:p>
        </p:txBody>
      </p:sp>
      <p:sp>
        <p:nvSpPr>
          <p:cNvPr id="6" name="TextBox 5"/>
          <p:cNvSpPr txBox="1"/>
          <p:nvPr/>
        </p:nvSpPr>
        <p:spPr>
          <a:xfrm>
            <a:off x="1763688" y="908720"/>
            <a:ext cx="576064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dirty="0" smtClean="0"/>
              <a:t>שלום </a:t>
            </a:r>
            <a:r>
              <a:rPr lang="he-IL" dirty="0" err="1" smtClean="0"/>
              <a:t>אמיתי</a:t>
            </a:r>
            <a:r>
              <a:rPr lang="he-IL" dirty="0" smtClean="0"/>
              <a:t>, מהותי, לא עושים ליד שולחן המשא ומתן. שלום כזה עושים אך ורק בשטח- אחד מול השני, פנים אל פנים, לב אל לב. 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970728699"/>
      </p:ext>
    </p:extLst>
  </p:cSld>
  <p:clrMapOvr>
    <a:masterClrMapping/>
  </p:clrMapOvr>
</p:sld>
</file>

<file path=ppt/theme/theme1.xml><?xml version="1.0" encoding="utf-8"?>
<a:theme xmlns:a="http://schemas.openxmlformats.org/drawingml/2006/main" name="Summer_TP102499175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TM01972873[[fn=קיץ]]</Template>
  <TotalTime>141</TotalTime>
  <Words>368</Words>
  <Application>Microsoft Office PowerPoint</Application>
  <PresentationFormat>‫הצגה על המסך (4:3)</PresentationFormat>
  <Paragraphs>49</Paragraphs>
  <Slides>8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8</vt:i4>
      </vt:variant>
    </vt:vector>
  </HeadingPairs>
  <TitlesOfParts>
    <vt:vector size="9" baseType="lpstr">
      <vt:lpstr>Summer_TP102499175</vt:lpstr>
      <vt:lpstr>תוכנית "נחנו" 2014-15 </vt:lpstr>
      <vt:lpstr>אז מי אני ומה זה "נחנו"?</vt:lpstr>
      <vt:lpstr>אבל טיפה לפני זה...</vt:lpstr>
      <vt:lpstr>נחנו- מטרות</vt:lpstr>
      <vt:lpstr>מה זה אומר ואיך בעצם עושים את זה?</vt:lpstr>
      <vt:lpstr>מה יש לנו עד עכשיו? או: הגיע הזמן להשוויץ</vt:lpstr>
      <vt:lpstr>ומה בעתיד?</vt:lpstr>
      <vt:lpstr>נחנו אוהבים אתכם! \ نحن نحبك!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HP</dc:creator>
  <cp:lastModifiedBy>HP</cp:lastModifiedBy>
  <cp:revision>12</cp:revision>
  <dcterms:created xsi:type="dcterms:W3CDTF">2015-03-01T19:46:31Z</dcterms:created>
  <dcterms:modified xsi:type="dcterms:W3CDTF">2015-03-01T22:08:31Z</dcterms:modified>
</cp:coreProperties>
</file>